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Black"/>
      <p:bold r:id="rId21"/>
      <p:boldItalic r:id="rId22"/>
    </p:embeddedFont>
    <p:embeddedFont>
      <p:font typeface="Roboto"/>
      <p:regular r:id="rId23"/>
      <p:bold r:id="rId24"/>
      <p:italic r:id="rId25"/>
      <p:boldItalic r:id="rId26"/>
    </p:embeddedFont>
    <p:embeddedFont>
      <p:font typeface="Roboto Medium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Montserrat"/>
      <p:regular r:id="rId35"/>
      <p:bold r:id="rId36"/>
      <p:italic r:id="rId37"/>
      <p:boldItalic r:id="rId38"/>
    </p:embeddedFont>
    <p:embeddedFont>
      <p:font typeface="Bebas Neue"/>
      <p:regular r:id="rId39"/>
    </p:embeddedFont>
    <p:embeddedFont>
      <p:font typeface="Fira Sans Extra Condensed Medium"/>
      <p:regular r:id="rId40"/>
      <p:bold r:id="rId41"/>
      <p:italic r:id="rId42"/>
      <p:boldItalic r:id="rId43"/>
    </p:embeddedFont>
    <p:embeddedFont>
      <p:font typeface="Fira Sans Condensed Medium"/>
      <p:regular r:id="rId44"/>
      <p:bold r:id="rId45"/>
      <p:italic r:id="rId46"/>
      <p:boldItalic r:id="rId47"/>
    </p:embeddedFont>
    <p:embeddedFont>
      <p:font typeface="Playfair Display ExtraBold"/>
      <p:bold r:id="rId48"/>
      <p:boldItalic r:id="rId49"/>
    </p:embeddedFont>
    <p:embeddedFont>
      <p:font typeface="IM Fell English"/>
      <p:regular r:id="rId50"/>
      <p: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FiraSansExtraCondensedMedium-regular.fntdata"/><Relationship Id="rId42" Type="http://schemas.openxmlformats.org/officeDocument/2006/relationships/font" Target="fonts/FiraSansExtraCondensedMedium-italic.fntdata"/><Relationship Id="rId41" Type="http://schemas.openxmlformats.org/officeDocument/2006/relationships/font" Target="fonts/FiraSansExtraCondensedMedium-bold.fntdata"/><Relationship Id="rId44" Type="http://schemas.openxmlformats.org/officeDocument/2006/relationships/font" Target="fonts/FiraSansCondensedMedium-regular.fntdata"/><Relationship Id="rId43" Type="http://schemas.openxmlformats.org/officeDocument/2006/relationships/font" Target="fonts/FiraSansExtraCondensedMedium-boldItalic.fntdata"/><Relationship Id="rId46" Type="http://schemas.openxmlformats.org/officeDocument/2006/relationships/font" Target="fonts/FiraSansCondensedMedium-italic.fntdata"/><Relationship Id="rId45" Type="http://schemas.openxmlformats.org/officeDocument/2006/relationships/font" Target="fonts/FiraSansCondensedMedium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PlayfairDisplayExtraBold-bold.fntdata"/><Relationship Id="rId47" Type="http://schemas.openxmlformats.org/officeDocument/2006/relationships/font" Target="fonts/FiraSansCondensedMedium-boldItalic.fntdata"/><Relationship Id="rId49" Type="http://schemas.openxmlformats.org/officeDocument/2006/relationships/font" Target="fonts/PlayfairDisplayExtraBold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PlayfairDisplay-regular.fntdata"/><Relationship Id="rId30" Type="http://schemas.openxmlformats.org/officeDocument/2006/relationships/font" Target="fonts/RobotoMedium-boldItalic.fntdata"/><Relationship Id="rId33" Type="http://schemas.openxmlformats.org/officeDocument/2006/relationships/font" Target="fonts/PlayfairDisplay-italic.fntdata"/><Relationship Id="rId32" Type="http://schemas.openxmlformats.org/officeDocument/2006/relationships/font" Target="fonts/PlayfairDisplay-bold.fntdata"/><Relationship Id="rId35" Type="http://schemas.openxmlformats.org/officeDocument/2006/relationships/font" Target="fonts/Montserrat-regular.fntdata"/><Relationship Id="rId34" Type="http://schemas.openxmlformats.org/officeDocument/2006/relationships/font" Target="fonts/PlayfairDisplay-boldItalic.fntdata"/><Relationship Id="rId37" Type="http://schemas.openxmlformats.org/officeDocument/2006/relationships/font" Target="fonts/Montserrat-italic.fntdata"/><Relationship Id="rId36" Type="http://schemas.openxmlformats.org/officeDocument/2006/relationships/font" Target="fonts/Montserrat-bold.fntdata"/><Relationship Id="rId39" Type="http://schemas.openxmlformats.org/officeDocument/2006/relationships/font" Target="fonts/BebasNeue-regular.fntdata"/><Relationship Id="rId38" Type="http://schemas.openxmlformats.org/officeDocument/2006/relationships/font" Target="fonts/Montserrat-boldItalic.fntdata"/><Relationship Id="rId20" Type="http://schemas.openxmlformats.org/officeDocument/2006/relationships/slide" Target="slides/slide15.xml"/><Relationship Id="rId22" Type="http://schemas.openxmlformats.org/officeDocument/2006/relationships/font" Target="fonts/RobotoBlack-boldItalic.fntdata"/><Relationship Id="rId21" Type="http://schemas.openxmlformats.org/officeDocument/2006/relationships/font" Target="fonts/RobotoBlack-bold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28" Type="http://schemas.openxmlformats.org/officeDocument/2006/relationships/font" Target="fonts/RobotoMedium-bold.fntdata"/><Relationship Id="rId27" Type="http://schemas.openxmlformats.org/officeDocument/2006/relationships/font" Target="fonts/RobotoMedium-regular.fntdata"/><Relationship Id="rId29" Type="http://schemas.openxmlformats.org/officeDocument/2006/relationships/font" Target="fonts/RobotoMedium-italic.fntdata"/><Relationship Id="rId51" Type="http://schemas.openxmlformats.org/officeDocument/2006/relationships/font" Target="fonts/IMFellEnglish-italic.fntdata"/><Relationship Id="rId50" Type="http://schemas.openxmlformats.org/officeDocument/2006/relationships/font" Target="fonts/IMFellEnglish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gfb52bbd217_0_1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7" name="Google Shape;1497;gfb52bbd217_0_1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Clap and play along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3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g11140662cbd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5" name="Google Shape;1685;g11140662cbd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1" name="Shape 1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2" name="Google Shape;1692;gfb52bcf2fd_0_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3" name="Google Shape;1693;gfb52bcf2fd_0_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Heel, Toe only on congas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9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" name="Google Shape;1720;g10feba95d55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1" name="Google Shape;1721;g10feba95d55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*** resources on sheet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3" name="Shape 1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4" name="Google Shape;1734;g11140662cb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5" name="Google Shape;1735;g11140662cb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Handout as a reference. Links to video, playlist, places to buy drums, etc. ALL ON WEBSITE/YOUTUBE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ADD video here?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7" name="Shape 17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8" name="Google Shape;1748;g14dcafbb207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9" name="Google Shape;1749;g14dcafbb207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Handout as a reference. Links to video, playlist, places to buy drums, etc. ALL ON WEBSITE/YOUTUBE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Playlist</a:t>
            </a:r>
            <a:r>
              <a:rPr lang="en"/>
              <a:t> link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3" name="Shape 1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4" name="Google Shape;1764;g11140662cb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5" name="Google Shape;1765;g11140662cb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1" name="Shape 1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2" name="Google Shape;1522;gfcae4cbdf2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3" name="Google Shape;1523;gfcae4cbdf2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1" name="Shape 1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2" name="Google Shape;1592;g10feba95d55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3" name="Google Shape;1593;g10feba95d55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g14dcafbb207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7" name="Google Shape;1607;g14dcafbb207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0" name="Shape 1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1" name="Google Shape;1621;g11140662c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2" name="Google Shape;1622;g11140662c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2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gfb52bcf2fd_0_32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4" name="Google Shape;1634;gfb52bcf2fd_0_32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9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g11140662cbd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1" name="Google Shape;1661;g11140662cbd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g11140662cb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1" name="Google Shape;1671;g11140662cb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g11140662cbd_0_1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Google Shape;1679;g11140662cbd_0_1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hyperlink" Target="http://bit.ly/2Tynxth" TargetMode="External"/><Relationship Id="rId4" Type="http://schemas.openxmlformats.org/officeDocument/2006/relationships/hyperlink" Target="http://bit.ly/2TyoMsr" TargetMode="External"/><Relationship Id="rId5" Type="http://schemas.openxmlformats.org/officeDocument/2006/relationships/hyperlink" Target="http://bit.ly/2TtBDfr" TargetMode="Externa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2DB">
            <a:alpha val="69660"/>
          </a:srgbClr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0" name="Google Shape;10;p2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2" name="Google Shape;52;p2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1" y="-5367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53" name="Google Shape;53;p2"/>
          <p:cNvSpPr txBox="1"/>
          <p:nvPr>
            <p:ph type="ctrTitle"/>
          </p:nvPr>
        </p:nvSpPr>
        <p:spPr>
          <a:xfrm>
            <a:off x="1158200" y="952125"/>
            <a:ext cx="4078200" cy="23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Font typeface="IM Fell English"/>
              <a:buNone/>
              <a:defRPr sz="5500">
                <a:solidFill>
                  <a:srgbClr val="563D29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563D29"/>
              </a:buClr>
              <a:buSzPts val="5200"/>
              <a:buNone/>
              <a:defRPr sz="5200">
                <a:solidFill>
                  <a:srgbClr val="563D29"/>
                </a:solidFill>
              </a:defRPr>
            </a:lvl9pPr>
          </a:lstStyle>
          <a:p/>
        </p:txBody>
      </p:sp>
      <p:sp>
        <p:nvSpPr>
          <p:cNvPr id="54" name="Google Shape;54;p2"/>
          <p:cNvSpPr txBox="1"/>
          <p:nvPr>
            <p:ph idx="1" type="subTitle"/>
          </p:nvPr>
        </p:nvSpPr>
        <p:spPr>
          <a:xfrm>
            <a:off x="727105" y="3267125"/>
            <a:ext cx="4940400" cy="45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5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392" name="Google Shape;392;p11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11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11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9" name="Google Shape;399;p11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11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1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1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1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1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1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1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7" name="Google Shape;407;p11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11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9" name="Google Shape;409;p11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11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1" name="Google Shape;411;p11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11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3" name="Google Shape;413;p11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11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" name="Google Shape;415;p11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11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7" name="Google Shape;417;p11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11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9" name="Google Shape;419;p11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11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1" name="Google Shape;421;p11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11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3" name="Google Shape;423;p11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11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11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11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11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11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11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11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11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11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11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34" name="Google Shape;434;p11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1" y="-5367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435" name="Google Shape;435;p11"/>
          <p:cNvSpPr txBox="1"/>
          <p:nvPr>
            <p:ph hasCustomPrompt="1" type="title"/>
          </p:nvPr>
        </p:nvSpPr>
        <p:spPr>
          <a:xfrm>
            <a:off x="1921650" y="877525"/>
            <a:ext cx="5300700" cy="164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6" name="Google Shape;436;p11"/>
          <p:cNvSpPr txBox="1"/>
          <p:nvPr>
            <p:ph idx="1" type="subTitle"/>
          </p:nvPr>
        </p:nvSpPr>
        <p:spPr>
          <a:xfrm>
            <a:off x="2089050" y="2966150"/>
            <a:ext cx="4965900" cy="76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accent5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_12_1"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" name="Google Shape;439;p13"/>
          <p:cNvGrpSpPr/>
          <p:nvPr/>
        </p:nvGrpSpPr>
        <p:grpSpPr>
          <a:xfrm>
            <a:off x="-155" y="1055"/>
            <a:ext cx="9144322" cy="5141390"/>
            <a:chOff x="238550" y="877925"/>
            <a:chExt cx="7138425" cy="4013575"/>
          </a:xfrm>
        </p:grpSpPr>
        <p:sp>
          <p:nvSpPr>
            <p:cNvPr id="440" name="Google Shape;440;p1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1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1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3" name="Google Shape;443;p1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4" name="Google Shape;444;p1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5" name="Google Shape;445;p1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6" name="Google Shape;446;p1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7" name="Google Shape;447;p1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8" name="Google Shape;448;p1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9" name="Google Shape;449;p1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0" name="Google Shape;450;p1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1" name="Google Shape;451;p1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1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3" name="Google Shape;453;p1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4" name="Google Shape;454;p1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1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1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1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1" name="Google Shape;461;p1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2" name="Google Shape;462;p1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3" name="Google Shape;463;p1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4" name="Google Shape;464;p1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5" name="Google Shape;465;p1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6" name="Google Shape;466;p1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7" name="Google Shape;467;p1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8" name="Google Shape;468;p1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1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1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1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1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1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1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1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1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1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1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1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1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1" name="Google Shape;481;p1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482" name="Google Shape;482;p13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175" y="-1625"/>
            <a:ext cx="9144002" cy="5180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13"/>
          <p:cNvSpPr txBox="1"/>
          <p:nvPr>
            <p:ph type="ctrTitle"/>
          </p:nvPr>
        </p:nvSpPr>
        <p:spPr>
          <a:xfrm>
            <a:off x="1714625" y="1660820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4" name="Google Shape;484;p13"/>
          <p:cNvSpPr txBox="1"/>
          <p:nvPr>
            <p:ph idx="1" type="subTitle"/>
          </p:nvPr>
        </p:nvSpPr>
        <p:spPr>
          <a:xfrm>
            <a:off x="1714625" y="2197100"/>
            <a:ext cx="1907700" cy="93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5" name="Google Shape;485;p13"/>
          <p:cNvSpPr txBox="1"/>
          <p:nvPr>
            <p:ph hasCustomPrompt="1" idx="2" type="title"/>
          </p:nvPr>
        </p:nvSpPr>
        <p:spPr>
          <a:xfrm>
            <a:off x="937325" y="1508125"/>
            <a:ext cx="1005900" cy="76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6" name="Google Shape;486;p13"/>
          <p:cNvSpPr txBox="1"/>
          <p:nvPr>
            <p:ph idx="3" type="ctrTitle"/>
          </p:nvPr>
        </p:nvSpPr>
        <p:spPr>
          <a:xfrm>
            <a:off x="4965803" y="1645407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87" name="Google Shape;487;p13"/>
          <p:cNvSpPr txBox="1"/>
          <p:nvPr>
            <p:ph idx="4" type="subTitle"/>
          </p:nvPr>
        </p:nvSpPr>
        <p:spPr>
          <a:xfrm>
            <a:off x="4965802" y="2181688"/>
            <a:ext cx="1907700" cy="934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88" name="Google Shape;488;p13"/>
          <p:cNvSpPr txBox="1"/>
          <p:nvPr>
            <p:ph hasCustomPrompt="1" idx="5" type="title"/>
          </p:nvPr>
        </p:nvSpPr>
        <p:spPr>
          <a:xfrm>
            <a:off x="4188509" y="1493625"/>
            <a:ext cx="1005900" cy="76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89" name="Google Shape;489;p13"/>
          <p:cNvSpPr txBox="1"/>
          <p:nvPr>
            <p:ph idx="6" type="ctrTitle"/>
          </p:nvPr>
        </p:nvSpPr>
        <p:spPr>
          <a:xfrm>
            <a:off x="1714631" y="3096851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90" name="Google Shape;490;p13"/>
          <p:cNvSpPr txBox="1"/>
          <p:nvPr>
            <p:ph idx="7" type="subTitle"/>
          </p:nvPr>
        </p:nvSpPr>
        <p:spPr>
          <a:xfrm>
            <a:off x="1714628" y="3628850"/>
            <a:ext cx="1907700" cy="93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1" name="Google Shape;491;p13"/>
          <p:cNvSpPr txBox="1"/>
          <p:nvPr>
            <p:ph hasCustomPrompt="1" idx="8" type="title"/>
          </p:nvPr>
        </p:nvSpPr>
        <p:spPr>
          <a:xfrm>
            <a:off x="937330" y="2945050"/>
            <a:ext cx="1005900" cy="76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2" name="Google Shape;492;p13"/>
          <p:cNvSpPr txBox="1"/>
          <p:nvPr>
            <p:ph idx="9" type="ctrTitle"/>
          </p:nvPr>
        </p:nvSpPr>
        <p:spPr>
          <a:xfrm>
            <a:off x="4965809" y="3094689"/>
            <a:ext cx="1907700" cy="577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"/>
              <a:buNone/>
              <a:defRPr i="1" sz="24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/>
        </p:txBody>
      </p:sp>
      <p:sp>
        <p:nvSpPr>
          <p:cNvPr id="493" name="Google Shape;493;p13"/>
          <p:cNvSpPr txBox="1"/>
          <p:nvPr>
            <p:ph idx="13" type="subTitle"/>
          </p:nvPr>
        </p:nvSpPr>
        <p:spPr>
          <a:xfrm>
            <a:off x="4965805" y="3631012"/>
            <a:ext cx="1907700" cy="931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494" name="Google Shape;494;p13"/>
          <p:cNvSpPr txBox="1"/>
          <p:nvPr>
            <p:ph hasCustomPrompt="1" idx="14" type="title"/>
          </p:nvPr>
        </p:nvSpPr>
        <p:spPr>
          <a:xfrm>
            <a:off x="4188514" y="2942900"/>
            <a:ext cx="1005900" cy="7608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600">
                <a:solidFill>
                  <a:srgbClr val="563D29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495" name="Google Shape;495;p13"/>
          <p:cNvSpPr txBox="1"/>
          <p:nvPr>
            <p:ph idx="15" type="ctrTitle"/>
          </p:nvPr>
        </p:nvSpPr>
        <p:spPr>
          <a:xfrm>
            <a:off x="713225" y="559434"/>
            <a:ext cx="7717500" cy="7626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i="1" sz="3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ONE_COLUMN_TEXT_1"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7" name="Google Shape;497;p14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498" name="Google Shape;498;p14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14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14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14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14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14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14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14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6" name="Google Shape;506;p14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7" name="Google Shape;507;p14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14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14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14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14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2" name="Google Shape;512;p14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" name="Google Shape;513;p14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" name="Google Shape;514;p14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" name="Google Shape;515;p14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6" name="Google Shape;516;p14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7" name="Google Shape;517;p14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8" name="Google Shape;518;p14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9" name="Google Shape;519;p14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0" name="Google Shape;520;p14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1" name="Google Shape;521;p14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2" name="Google Shape;522;p14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3" name="Google Shape;523;p14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4" name="Google Shape;524;p14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5" name="Google Shape;525;p14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6" name="Google Shape;526;p14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7" name="Google Shape;527;p14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8" name="Google Shape;528;p14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29" name="Google Shape;529;p14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0" name="Google Shape;530;p14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1" name="Google Shape;531;p14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14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14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14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14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6" name="Google Shape;536;p14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7" name="Google Shape;537;p14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8" name="Google Shape;538;p14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9" name="Google Shape;539;p14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40" name="Google Shape;540;p14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39225" y="-18175"/>
            <a:ext cx="9222452" cy="5179851"/>
          </a:xfrm>
          <a:prstGeom prst="rect">
            <a:avLst/>
          </a:prstGeom>
          <a:noFill/>
          <a:ln>
            <a:noFill/>
          </a:ln>
        </p:spPr>
      </p:pic>
      <p:sp>
        <p:nvSpPr>
          <p:cNvPr id="541" name="Google Shape;541;p14"/>
          <p:cNvSpPr txBox="1"/>
          <p:nvPr>
            <p:ph type="title"/>
          </p:nvPr>
        </p:nvSpPr>
        <p:spPr>
          <a:xfrm>
            <a:off x="2916900" y="3844639"/>
            <a:ext cx="3310200" cy="4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2" name="Google Shape;542;p14"/>
          <p:cNvSpPr txBox="1"/>
          <p:nvPr>
            <p:ph idx="1" type="subTitle"/>
          </p:nvPr>
        </p:nvSpPr>
        <p:spPr>
          <a:xfrm>
            <a:off x="2495250" y="1475158"/>
            <a:ext cx="4153500" cy="17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3" name="Google Shape;543;p14"/>
          <p:cNvSpPr/>
          <p:nvPr/>
        </p:nvSpPr>
        <p:spPr>
          <a:xfrm>
            <a:off x="-74175" y="2702400"/>
            <a:ext cx="1600" cy="1600"/>
          </a:xfrm>
          <a:custGeom>
            <a:rect b="b" l="l" r="r" t="t"/>
            <a:pathLst>
              <a:path extrusionOk="0" h="64" w="64">
                <a:moveTo>
                  <a:pt x="63" y="0"/>
                </a:moveTo>
                <a:cubicBezTo>
                  <a:pt x="21" y="21"/>
                  <a:pt x="0" y="21"/>
                  <a:pt x="0" y="63"/>
                </a:cubicBezTo>
                <a:cubicBezTo>
                  <a:pt x="42" y="63"/>
                  <a:pt x="63" y="21"/>
                  <a:pt x="63" y="0"/>
                </a:cubicBez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14"/>
          <p:cNvSpPr/>
          <p:nvPr/>
        </p:nvSpPr>
        <p:spPr>
          <a:xfrm>
            <a:off x="-72600" y="2702400"/>
            <a:ext cx="25" cy="25"/>
          </a:xfrm>
          <a:custGeom>
            <a:rect b="b" l="l" r="r" t="t"/>
            <a:pathLst>
              <a:path extrusionOk="0" h="1" w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rgbClr val="D7EAEA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4_1"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46;p15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547" name="Google Shape;547;p15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15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9" name="Google Shape;549;p15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0" name="Google Shape;550;p15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1" name="Google Shape;551;p15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2" name="Google Shape;552;p15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3" name="Google Shape;553;p15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4" name="Google Shape;554;p15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5" name="Google Shape;555;p15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6" name="Google Shape;556;p15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7" name="Google Shape;557;p15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8" name="Google Shape;558;p15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59" name="Google Shape;559;p15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0" name="Google Shape;560;p15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15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15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15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15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15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15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15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15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15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15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15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15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15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15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15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15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7" name="Google Shape;577;p15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15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15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15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1" name="Google Shape;581;p15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2" name="Google Shape;582;p15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3" name="Google Shape;583;p15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15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15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15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15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15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89" name="Google Shape;589;p15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77975" y="-39950"/>
            <a:ext cx="9299951" cy="5223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15"/>
          <p:cNvSpPr txBox="1"/>
          <p:nvPr>
            <p:ph type="ctrTitle"/>
          </p:nvPr>
        </p:nvSpPr>
        <p:spPr>
          <a:xfrm>
            <a:off x="713225" y="338454"/>
            <a:ext cx="7717500" cy="94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4_1_1"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2" name="Google Shape;592;p16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593" name="Google Shape;593;p16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35" name="Google Shape;635;p1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636" name="Google Shape;636;p16"/>
          <p:cNvSpPr txBox="1"/>
          <p:nvPr>
            <p:ph type="ctrTitle"/>
          </p:nvPr>
        </p:nvSpPr>
        <p:spPr>
          <a:xfrm>
            <a:off x="713225" y="467009"/>
            <a:ext cx="7717500" cy="7965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4_1_2">
    <p:spTree>
      <p:nvGrpSpPr>
        <p:cNvPr id="637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8" name="Google Shape;638;p17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639" name="Google Shape;639;p17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17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17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17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17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17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17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17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17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17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17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17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17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17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17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7" name="Google Shape;657;p17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8" name="Google Shape;658;p17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9" name="Google Shape;659;p17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0" name="Google Shape;660;p17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17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17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3" name="Google Shape;663;p17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4" name="Google Shape;664;p17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17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17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17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8" name="Google Shape;668;p17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9" name="Google Shape;669;p17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0" name="Google Shape;670;p17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17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17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17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17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17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17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17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17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17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17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681" name="Google Shape;681;p17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1050" y="-24825"/>
            <a:ext cx="9246099" cy="5193151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7"/>
          <p:cNvSpPr txBox="1"/>
          <p:nvPr>
            <p:ph type="ctrTitle"/>
          </p:nvPr>
        </p:nvSpPr>
        <p:spPr>
          <a:xfrm>
            <a:off x="814025" y="467293"/>
            <a:ext cx="7515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4_1_2_1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18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685" name="Google Shape;685;p18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18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18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18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18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0" name="Google Shape;690;p18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1" name="Google Shape;691;p18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18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3" name="Google Shape;693;p18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4" name="Google Shape;694;p18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18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18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7" name="Google Shape;697;p18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8" name="Google Shape;698;p18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18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18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18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18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18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18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18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18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18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18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18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18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18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18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18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4" name="Google Shape;714;p18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18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18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18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18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9" name="Google Shape;719;p18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0" name="Google Shape;720;p18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18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2" name="Google Shape;722;p18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3" name="Google Shape;723;p18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18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18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18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27" name="Google Shape;727;p18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1050" y="-24825"/>
            <a:ext cx="9246099" cy="519315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8"/>
          <p:cNvSpPr txBox="1"/>
          <p:nvPr>
            <p:ph type="ctrTitle"/>
          </p:nvPr>
        </p:nvSpPr>
        <p:spPr>
          <a:xfrm>
            <a:off x="814025" y="471324"/>
            <a:ext cx="7515900" cy="7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729" name="Google Shape;729;p18"/>
          <p:cNvSpPr/>
          <p:nvPr/>
        </p:nvSpPr>
        <p:spPr>
          <a:xfrm>
            <a:off x="585150" y="1220550"/>
            <a:ext cx="8010273" cy="3328350"/>
          </a:xfrm>
          <a:custGeom>
            <a:rect b="b" l="l" r="r" t="t"/>
            <a:pathLst>
              <a:path extrusionOk="0" h="15511" w="56011">
                <a:moveTo>
                  <a:pt x="55254" y="1"/>
                </a:moveTo>
                <a:lnTo>
                  <a:pt x="205" y="348"/>
                </a:lnTo>
                <a:lnTo>
                  <a:pt x="245" y="1676"/>
                </a:lnTo>
                <a:lnTo>
                  <a:pt x="0" y="15510"/>
                </a:lnTo>
                <a:cubicBezTo>
                  <a:pt x="0" y="15510"/>
                  <a:pt x="34166" y="15326"/>
                  <a:pt x="56010" y="15020"/>
                </a:cubicBezTo>
                <a:cubicBezTo>
                  <a:pt x="56010" y="15020"/>
                  <a:pt x="55785" y="1717"/>
                  <a:pt x="55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00025" rotWithShape="0" algn="bl" dir="3840000" dist="47625">
              <a:srgbClr val="000000">
                <a:alpha val="3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3_1_1"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1" name="Google Shape;731;p19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732" name="Google Shape;732;p19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19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4" name="Google Shape;734;p19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5" name="Google Shape;735;p19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19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19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19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19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19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19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19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19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4" name="Google Shape;744;p19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5" name="Google Shape;745;p19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19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7" name="Google Shape;747;p19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8" name="Google Shape;748;p19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19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19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19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19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19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19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19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19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19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19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9" name="Google Shape;759;p19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0" name="Google Shape;760;p19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19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19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19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19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19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19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19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19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19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19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19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19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19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774" name="Google Shape;774;p19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7200" y="-28375"/>
            <a:ext cx="9258726" cy="5200249"/>
          </a:xfrm>
          <a:prstGeom prst="rect">
            <a:avLst/>
          </a:prstGeom>
          <a:noFill/>
          <a:ln>
            <a:noFill/>
          </a:ln>
        </p:spPr>
      </p:pic>
      <p:sp>
        <p:nvSpPr>
          <p:cNvPr id="775" name="Google Shape;775;p19"/>
          <p:cNvSpPr txBox="1"/>
          <p:nvPr>
            <p:ph type="ctrTitle"/>
          </p:nvPr>
        </p:nvSpPr>
        <p:spPr>
          <a:xfrm>
            <a:off x="713225" y="469447"/>
            <a:ext cx="7255800" cy="94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776" name="Google Shape;776;p19"/>
          <p:cNvSpPr txBox="1"/>
          <p:nvPr>
            <p:ph idx="1" type="subTitle"/>
          </p:nvPr>
        </p:nvSpPr>
        <p:spPr>
          <a:xfrm>
            <a:off x="1077799" y="2573525"/>
            <a:ext cx="2479500" cy="16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3_1_1_1_1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8" name="Google Shape;778;p20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779" name="Google Shape;779;p20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0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0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0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0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0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0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0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0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0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0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0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1" name="Google Shape;791;p20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2" name="Google Shape;792;p20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20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20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20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20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7" name="Google Shape;797;p20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8" name="Google Shape;798;p20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9" name="Google Shape;799;p20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20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1" name="Google Shape;801;p20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20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20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20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20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6" name="Google Shape;806;p20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7" name="Google Shape;807;p20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20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20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0" name="Google Shape;810;p20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20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20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20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20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20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20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20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20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20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0" name="Google Shape;820;p20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21" name="Google Shape;821;p20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822" name="Google Shape;822;p20"/>
          <p:cNvSpPr txBox="1"/>
          <p:nvPr>
            <p:ph type="ctrTitle"/>
          </p:nvPr>
        </p:nvSpPr>
        <p:spPr>
          <a:xfrm>
            <a:off x="722400" y="471425"/>
            <a:ext cx="7699200" cy="77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23" name="Google Shape;823;p20"/>
          <p:cNvSpPr txBox="1"/>
          <p:nvPr>
            <p:ph idx="1" type="subTitle"/>
          </p:nvPr>
        </p:nvSpPr>
        <p:spPr>
          <a:xfrm>
            <a:off x="713225" y="2053850"/>
            <a:ext cx="2529900" cy="123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3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57" name="Google Shape;57;p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" name="Google Shape;66;p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9" name="Google Shape;99;p3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61" y="8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00" name="Google Shape;100;p3"/>
          <p:cNvSpPr txBox="1"/>
          <p:nvPr>
            <p:ph type="title"/>
          </p:nvPr>
        </p:nvSpPr>
        <p:spPr>
          <a:xfrm>
            <a:off x="2695900" y="1905608"/>
            <a:ext cx="3752100" cy="9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3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1" name="Google Shape;101;p3"/>
          <p:cNvSpPr txBox="1"/>
          <p:nvPr>
            <p:ph hasCustomPrompt="1" idx="2" type="title"/>
          </p:nvPr>
        </p:nvSpPr>
        <p:spPr>
          <a:xfrm>
            <a:off x="3291475" y="763260"/>
            <a:ext cx="2561400" cy="109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9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3"/>
          <p:cNvSpPr txBox="1"/>
          <p:nvPr>
            <p:ph idx="1" type="subTitle"/>
          </p:nvPr>
        </p:nvSpPr>
        <p:spPr>
          <a:xfrm>
            <a:off x="3475725" y="3001768"/>
            <a:ext cx="2192400" cy="6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5" name="Google Shape;825;p21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826" name="Google Shape;826;p21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1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1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1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1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1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1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1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1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1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1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1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1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1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21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21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21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21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21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21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21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21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21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21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21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21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21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21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21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21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21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21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21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21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21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21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21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21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21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21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21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21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868" name="Google Shape;868;p21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39075" y="-29387"/>
            <a:ext cx="9258726" cy="5200249"/>
          </a:xfrm>
          <a:prstGeom prst="rect">
            <a:avLst/>
          </a:prstGeom>
          <a:noFill/>
          <a:ln>
            <a:noFill/>
          </a:ln>
        </p:spPr>
      </p:pic>
      <p:sp>
        <p:nvSpPr>
          <p:cNvPr id="869" name="Google Shape;869;p21"/>
          <p:cNvSpPr/>
          <p:nvPr/>
        </p:nvSpPr>
        <p:spPr>
          <a:xfrm>
            <a:off x="585150" y="1065250"/>
            <a:ext cx="8010273" cy="3791354"/>
          </a:xfrm>
          <a:custGeom>
            <a:rect b="b" l="l" r="r" t="t"/>
            <a:pathLst>
              <a:path extrusionOk="0" h="15511" w="56011">
                <a:moveTo>
                  <a:pt x="55254" y="1"/>
                </a:moveTo>
                <a:lnTo>
                  <a:pt x="205" y="348"/>
                </a:lnTo>
                <a:lnTo>
                  <a:pt x="245" y="1676"/>
                </a:lnTo>
                <a:lnTo>
                  <a:pt x="0" y="15510"/>
                </a:lnTo>
                <a:cubicBezTo>
                  <a:pt x="0" y="15510"/>
                  <a:pt x="34166" y="15326"/>
                  <a:pt x="56010" y="15020"/>
                </a:cubicBezTo>
                <a:cubicBezTo>
                  <a:pt x="56010" y="15020"/>
                  <a:pt x="55785" y="1717"/>
                  <a:pt x="55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00025" rotWithShape="0" algn="bl" dir="3840000" dist="47625">
              <a:srgbClr val="000000">
                <a:alpha val="3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21"/>
          <p:cNvSpPr txBox="1"/>
          <p:nvPr>
            <p:ph type="title"/>
          </p:nvPr>
        </p:nvSpPr>
        <p:spPr>
          <a:xfrm>
            <a:off x="714850" y="467945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871" name="Google Shape;871;p21"/>
          <p:cNvSpPr txBox="1"/>
          <p:nvPr>
            <p:ph idx="1" type="subTitle"/>
          </p:nvPr>
        </p:nvSpPr>
        <p:spPr>
          <a:xfrm>
            <a:off x="4559650" y="2401500"/>
            <a:ext cx="3869400" cy="220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solidFill>
                  <a:schemeClr val="hlink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72" name="Google Shape;872;p21"/>
          <p:cNvSpPr txBox="1"/>
          <p:nvPr>
            <p:ph idx="2" type="subTitle"/>
          </p:nvPr>
        </p:nvSpPr>
        <p:spPr>
          <a:xfrm>
            <a:off x="714850" y="1938395"/>
            <a:ext cx="38694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b="1" sz="22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73" name="Google Shape;873;p21"/>
          <p:cNvSpPr txBox="1"/>
          <p:nvPr>
            <p:ph idx="3" type="subTitle"/>
          </p:nvPr>
        </p:nvSpPr>
        <p:spPr>
          <a:xfrm>
            <a:off x="4559650" y="1949770"/>
            <a:ext cx="38694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None/>
              <a:defRPr b="1" sz="22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874" name="Google Shape;874;p21"/>
          <p:cNvSpPr txBox="1"/>
          <p:nvPr>
            <p:ph idx="4" type="subTitle"/>
          </p:nvPr>
        </p:nvSpPr>
        <p:spPr>
          <a:xfrm>
            <a:off x="760425" y="1509924"/>
            <a:ext cx="7668600" cy="42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2">
    <p:spTree>
      <p:nvGrpSpPr>
        <p:cNvPr id="875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6" name="Google Shape;876;p22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877" name="Google Shape;877;p22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19" name="Google Shape;919;p22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39800" y="-18500"/>
            <a:ext cx="9223600" cy="5180501"/>
          </a:xfrm>
          <a:prstGeom prst="rect">
            <a:avLst/>
          </a:prstGeom>
          <a:noFill/>
          <a:ln>
            <a:noFill/>
          </a:ln>
        </p:spPr>
      </p:pic>
      <p:sp>
        <p:nvSpPr>
          <p:cNvPr id="920" name="Google Shape;920;p22"/>
          <p:cNvSpPr txBox="1"/>
          <p:nvPr>
            <p:ph type="title"/>
          </p:nvPr>
        </p:nvSpPr>
        <p:spPr>
          <a:xfrm>
            <a:off x="714850" y="469358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921" name="Google Shape;921;p22"/>
          <p:cNvSpPr txBox="1"/>
          <p:nvPr>
            <p:ph idx="1" type="subTitle"/>
          </p:nvPr>
        </p:nvSpPr>
        <p:spPr>
          <a:xfrm>
            <a:off x="1072814" y="3557051"/>
            <a:ext cx="29955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2" name="Google Shape;922;p22"/>
          <p:cNvSpPr txBox="1"/>
          <p:nvPr>
            <p:ph idx="2" type="subTitle"/>
          </p:nvPr>
        </p:nvSpPr>
        <p:spPr>
          <a:xfrm>
            <a:off x="5075714" y="3557050"/>
            <a:ext cx="29955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3" name="Google Shape;923;p22"/>
          <p:cNvSpPr txBox="1"/>
          <p:nvPr>
            <p:ph idx="3" type="subTitle"/>
          </p:nvPr>
        </p:nvSpPr>
        <p:spPr>
          <a:xfrm>
            <a:off x="1072775" y="3053775"/>
            <a:ext cx="29955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924" name="Google Shape;924;p22"/>
          <p:cNvSpPr txBox="1"/>
          <p:nvPr>
            <p:ph idx="4" type="subTitle"/>
          </p:nvPr>
        </p:nvSpPr>
        <p:spPr>
          <a:xfrm>
            <a:off x="5075675" y="3053775"/>
            <a:ext cx="29955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15_1">
    <p:spTree>
      <p:nvGrpSpPr>
        <p:cNvPr id="925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6" name="Google Shape;926;p23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927" name="Google Shape;927;p2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2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2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2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2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2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2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2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2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2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2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2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2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2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2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2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2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2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2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2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2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2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2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2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2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2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2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2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2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6" name="Google Shape;956;p2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7" name="Google Shape;957;p2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8" name="Google Shape;958;p2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2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2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1" name="Google Shape;961;p2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2" name="Google Shape;962;p2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3" name="Google Shape;963;p2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2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2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2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2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8" name="Google Shape;968;p2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69" name="Google Shape;969;p23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970" name="Google Shape;970;p23"/>
          <p:cNvSpPr txBox="1"/>
          <p:nvPr>
            <p:ph type="ctrTitle"/>
          </p:nvPr>
        </p:nvSpPr>
        <p:spPr>
          <a:xfrm>
            <a:off x="722400" y="413178"/>
            <a:ext cx="7699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971" name="Google Shape;971;p23"/>
          <p:cNvSpPr txBox="1"/>
          <p:nvPr>
            <p:ph idx="1" type="subTitle"/>
          </p:nvPr>
        </p:nvSpPr>
        <p:spPr>
          <a:xfrm>
            <a:off x="842425" y="3323799"/>
            <a:ext cx="20295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2" name="Google Shape;972;p23"/>
          <p:cNvSpPr txBox="1"/>
          <p:nvPr>
            <p:ph idx="2" type="subTitle"/>
          </p:nvPr>
        </p:nvSpPr>
        <p:spPr>
          <a:xfrm>
            <a:off x="3554786" y="3323799"/>
            <a:ext cx="20298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3" name="Google Shape;973;p23"/>
          <p:cNvSpPr txBox="1"/>
          <p:nvPr>
            <p:ph idx="3" type="ctrTitle"/>
          </p:nvPr>
        </p:nvSpPr>
        <p:spPr>
          <a:xfrm>
            <a:off x="840775" y="2851215"/>
            <a:ext cx="20331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974" name="Google Shape;974;p23"/>
          <p:cNvSpPr txBox="1"/>
          <p:nvPr>
            <p:ph idx="4" type="ctrTitle"/>
          </p:nvPr>
        </p:nvSpPr>
        <p:spPr>
          <a:xfrm>
            <a:off x="3553138" y="2851215"/>
            <a:ext cx="20331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975" name="Google Shape;975;p23"/>
          <p:cNvSpPr txBox="1"/>
          <p:nvPr>
            <p:ph idx="5" type="subTitle"/>
          </p:nvPr>
        </p:nvSpPr>
        <p:spPr>
          <a:xfrm>
            <a:off x="6269125" y="3323799"/>
            <a:ext cx="2029800" cy="75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6" name="Google Shape;976;p23"/>
          <p:cNvSpPr txBox="1"/>
          <p:nvPr>
            <p:ph idx="6" type="ctrTitle"/>
          </p:nvPr>
        </p:nvSpPr>
        <p:spPr>
          <a:xfrm>
            <a:off x="6267475" y="2851215"/>
            <a:ext cx="2033100" cy="3849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15_1_2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24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979" name="Google Shape;979;p24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24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24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24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24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24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24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24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24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24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24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24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24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2" name="Google Shape;992;p24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24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24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24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24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24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24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24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24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24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24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24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24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5" name="Google Shape;1005;p24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6" name="Google Shape;1006;p24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7" name="Google Shape;1007;p24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8" name="Google Shape;1008;p24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9" name="Google Shape;1009;p24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0" name="Google Shape;1010;p24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24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2" name="Google Shape;1012;p24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3" name="Google Shape;1013;p24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4" name="Google Shape;1014;p24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24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6" name="Google Shape;1016;p24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7" name="Google Shape;1017;p24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8" name="Google Shape;1018;p24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9" name="Google Shape;1019;p24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0" name="Google Shape;1020;p24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21" name="Google Shape;1021;p24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022" name="Google Shape;1022;p24"/>
          <p:cNvSpPr txBox="1"/>
          <p:nvPr>
            <p:ph idx="1" type="subTitle"/>
          </p:nvPr>
        </p:nvSpPr>
        <p:spPr>
          <a:xfrm>
            <a:off x="928940" y="2747348"/>
            <a:ext cx="18180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3" name="Google Shape;1023;p24"/>
          <p:cNvSpPr txBox="1"/>
          <p:nvPr>
            <p:ph idx="2" type="subTitle"/>
          </p:nvPr>
        </p:nvSpPr>
        <p:spPr>
          <a:xfrm>
            <a:off x="3666278" y="2747348"/>
            <a:ext cx="18198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4" name="Google Shape;1024;p24"/>
          <p:cNvSpPr txBox="1"/>
          <p:nvPr>
            <p:ph type="ctrTitle"/>
          </p:nvPr>
        </p:nvSpPr>
        <p:spPr>
          <a:xfrm>
            <a:off x="928040" y="2426514"/>
            <a:ext cx="1819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25" name="Google Shape;1025;p24"/>
          <p:cNvSpPr txBox="1"/>
          <p:nvPr>
            <p:ph idx="3" type="ctrTitle"/>
          </p:nvPr>
        </p:nvSpPr>
        <p:spPr>
          <a:xfrm>
            <a:off x="3666278" y="2426514"/>
            <a:ext cx="1819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26" name="Google Shape;1026;p24"/>
          <p:cNvSpPr txBox="1"/>
          <p:nvPr>
            <p:ph idx="4" type="subTitle"/>
          </p:nvPr>
        </p:nvSpPr>
        <p:spPr>
          <a:xfrm>
            <a:off x="6400067" y="2747348"/>
            <a:ext cx="1818000" cy="84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27" name="Google Shape;1027;p24"/>
          <p:cNvSpPr txBox="1"/>
          <p:nvPr>
            <p:ph idx="5" type="ctrTitle"/>
          </p:nvPr>
        </p:nvSpPr>
        <p:spPr>
          <a:xfrm>
            <a:off x="6399167" y="2426514"/>
            <a:ext cx="1819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28" name="Google Shape;1028;p24"/>
          <p:cNvSpPr txBox="1"/>
          <p:nvPr>
            <p:ph idx="6" type="ctrTitle"/>
          </p:nvPr>
        </p:nvSpPr>
        <p:spPr>
          <a:xfrm>
            <a:off x="713225" y="471428"/>
            <a:ext cx="77175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15_1_2_1">
    <p:spTree>
      <p:nvGrpSpPr>
        <p:cNvPr id="1029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0" name="Google Shape;1030;p25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031" name="Google Shape;1031;p25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25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25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25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5" name="Google Shape;1035;p25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6" name="Google Shape;1036;p25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7" name="Google Shape;1037;p25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8" name="Google Shape;1038;p25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9" name="Google Shape;1039;p25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0" name="Google Shape;1040;p25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1" name="Google Shape;1041;p25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2" name="Google Shape;1042;p25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3" name="Google Shape;1043;p25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4" name="Google Shape;1044;p25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5" name="Google Shape;1045;p25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6" name="Google Shape;1046;p25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7" name="Google Shape;1047;p25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8" name="Google Shape;1048;p25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9" name="Google Shape;1049;p25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0" name="Google Shape;1050;p25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1" name="Google Shape;1051;p25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2" name="Google Shape;1052;p25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3" name="Google Shape;1053;p25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25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25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25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25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25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25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25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25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25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25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25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25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25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7" name="Google Shape;1067;p25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8" name="Google Shape;1068;p25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9" name="Google Shape;1069;p25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0" name="Google Shape;1070;p25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1" name="Google Shape;1071;p25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2" name="Google Shape;1072;p25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073" name="Google Shape;1073;p25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54150" y="-28375"/>
            <a:ext cx="9258726" cy="5200249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25"/>
          <p:cNvSpPr txBox="1"/>
          <p:nvPr>
            <p:ph type="ctrTitle"/>
          </p:nvPr>
        </p:nvSpPr>
        <p:spPr>
          <a:xfrm>
            <a:off x="722400" y="467371"/>
            <a:ext cx="7699200" cy="6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075" name="Google Shape;1075;p25"/>
          <p:cNvSpPr txBox="1"/>
          <p:nvPr>
            <p:ph idx="1" type="subTitle"/>
          </p:nvPr>
        </p:nvSpPr>
        <p:spPr>
          <a:xfrm>
            <a:off x="1065996" y="3592773"/>
            <a:ext cx="1818000" cy="9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6" name="Google Shape;1076;p25"/>
          <p:cNvSpPr txBox="1"/>
          <p:nvPr>
            <p:ph idx="2" type="subTitle"/>
          </p:nvPr>
        </p:nvSpPr>
        <p:spPr>
          <a:xfrm>
            <a:off x="3662995" y="3592773"/>
            <a:ext cx="1818000" cy="9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7" name="Google Shape;1077;p25"/>
          <p:cNvSpPr txBox="1"/>
          <p:nvPr>
            <p:ph idx="3" type="ctrTitle"/>
          </p:nvPr>
        </p:nvSpPr>
        <p:spPr>
          <a:xfrm>
            <a:off x="722400" y="3304700"/>
            <a:ext cx="25050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78" name="Google Shape;1078;p25"/>
          <p:cNvSpPr txBox="1"/>
          <p:nvPr>
            <p:ph idx="4" type="ctrTitle"/>
          </p:nvPr>
        </p:nvSpPr>
        <p:spPr>
          <a:xfrm>
            <a:off x="3319500" y="3304700"/>
            <a:ext cx="25050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079" name="Google Shape;1079;p25"/>
          <p:cNvSpPr txBox="1"/>
          <p:nvPr>
            <p:ph idx="5" type="subTitle"/>
          </p:nvPr>
        </p:nvSpPr>
        <p:spPr>
          <a:xfrm>
            <a:off x="6266267" y="3592773"/>
            <a:ext cx="1818000" cy="95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80" name="Google Shape;1080;p25"/>
          <p:cNvSpPr txBox="1"/>
          <p:nvPr>
            <p:ph idx="6" type="ctrTitle"/>
          </p:nvPr>
        </p:nvSpPr>
        <p:spPr>
          <a:xfrm>
            <a:off x="5922888" y="3304700"/>
            <a:ext cx="25050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3">
  <p:cSld name="CUSTOM_15_1_3">
    <p:spTree>
      <p:nvGrpSpPr>
        <p:cNvPr id="108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2" name="Google Shape;1082;p26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083" name="Google Shape;1083;p26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4" name="Google Shape;1084;p26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5" name="Google Shape;1085;p26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6" name="Google Shape;1086;p26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7" name="Google Shape;1087;p26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8" name="Google Shape;1088;p26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9" name="Google Shape;1089;p26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0" name="Google Shape;1090;p26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1" name="Google Shape;1091;p26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2" name="Google Shape;1092;p26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3" name="Google Shape;1093;p26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4" name="Google Shape;1094;p26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5" name="Google Shape;1095;p26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6" name="Google Shape;1096;p26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26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26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26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26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26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26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26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26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26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26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26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26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26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26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26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26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26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26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26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26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26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26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9" name="Google Shape;1119;p26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0" name="Google Shape;1120;p26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1" name="Google Shape;1121;p26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2" name="Google Shape;1122;p26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3" name="Google Shape;1123;p26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4" name="Google Shape;1124;p26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25" name="Google Shape;1125;p26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70475" y="-35725"/>
            <a:ext cx="9284950" cy="5214951"/>
          </a:xfrm>
          <a:prstGeom prst="rect">
            <a:avLst/>
          </a:prstGeom>
          <a:noFill/>
          <a:ln>
            <a:noFill/>
          </a:ln>
        </p:spPr>
      </p:pic>
      <p:sp>
        <p:nvSpPr>
          <p:cNvPr id="1126" name="Google Shape;1126;p26"/>
          <p:cNvSpPr txBox="1"/>
          <p:nvPr>
            <p:ph type="ctrTitle"/>
          </p:nvPr>
        </p:nvSpPr>
        <p:spPr>
          <a:xfrm>
            <a:off x="722400" y="413182"/>
            <a:ext cx="7699200" cy="7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27" name="Google Shape;1127;p26"/>
          <p:cNvSpPr txBox="1"/>
          <p:nvPr>
            <p:ph idx="1" type="subTitle"/>
          </p:nvPr>
        </p:nvSpPr>
        <p:spPr>
          <a:xfrm>
            <a:off x="935349" y="3077101"/>
            <a:ext cx="20445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28" name="Google Shape;1128;p26"/>
          <p:cNvSpPr txBox="1"/>
          <p:nvPr>
            <p:ph idx="2" type="subTitle"/>
          </p:nvPr>
        </p:nvSpPr>
        <p:spPr>
          <a:xfrm>
            <a:off x="3549758" y="3077101"/>
            <a:ext cx="20445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29" name="Google Shape;1129;p26"/>
          <p:cNvSpPr txBox="1"/>
          <p:nvPr>
            <p:ph idx="3" type="ctrTitle"/>
          </p:nvPr>
        </p:nvSpPr>
        <p:spPr>
          <a:xfrm>
            <a:off x="933699" y="2760525"/>
            <a:ext cx="2047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30" name="Google Shape;1130;p26"/>
          <p:cNvSpPr txBox="1"/>
          <p:nvPr>
            <p:ph idx="4" type="ctrTitle"/>
          </p:nvPr>
        </p:nvSpPr>
        <p:spPr>
          <a:xfrm>
            <a:off x="3548108" y="2760525"/>
            <a:ext cx="2047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131" name="Google Shape;1131;p26"/>
          <p:cNvSpPr txBox="1"/>
          <p:nvPr>
            <p:ph idx="5" type="subTitle"/>
          </p:nvPr>
        </p:nvSpPr>
        <p:spPr>
          <a:xfrm>
            <a:off x="6164151" y="3077101"/>
            <a:ext cx="20445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2" name="Google Shape;1132;p26"/>
          <p:cNvSpPr txBox="1"/>
          <p:nvPr>
            <p:ph idx="6" type="ctrTitle"/>
          </p:nvPr>
        </p:nvSpPr>
        <p:spPr>
          <a:xfrm>
            <a:off x="6162501" y="2760525"/>
            <a:ext cx="20478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">
  <p:cSld name="TITLE_AND_TWO_COLUMNS_1_4_1">
    <p:spTree>
      <p:nvGrpSpPr>
        <p:cNvPr id="1133" name="Shape 1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4" name="Google Shape;1134;p27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135" name="Google Shape;1135;p27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6" name="Google Shape;1136;p27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7" name="Google Shape;1137;p27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8" name="Google Shape;1138;p27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9" name="Google Shape;1139;p27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0" name="Google Shape;1140;p27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1" name="Google Shape;1141;p27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2" name="Google Shape;1142;p27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3" name="Google Shape;1143;p27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4" name="Google Shape;1144;p27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27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27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27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27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27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27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27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27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27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27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27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27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27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8" name="Google Shape;1158;p27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9" name="Google Shape;1159;p27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0" name="Google Shape;1160;p27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27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2" name="Google Shape;1162;p27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3" name="Google Shape;1163;p27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4" name="Google Shape;1164;p27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5" name="Google Shape;1165;p27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6" name="Google Shape;1166;p27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7" name="Google Shape;1167;p27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8" name="Google Shape;1168;p27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9" name="Google Shape;1169;p27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0" name="Google Shape;1170;p27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1" name="Google Shape;1171;p27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2" name="Google Shape;1172;p27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3" name="Google Shape;1173;p27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4" name="Google Shape;1174;p27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5" name="Google Shape;1175;p27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6" name="Google Shape;1176;p27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177" name="Google Shape;1177;p27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8" name="Google Shape;1178;p27"/>
          <p:cNvSpPr txBox="1"/>
          <p:nvPr>
            <p:ph type="title"/>
          </p:nvPr>
        </p:nvSpPr>
        <p:spPr>
          <a:xfrm>
            <a:off x="714850" y="466327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179" name="Google Shape;1179;p27"/>
          <p:cNvSpPr txBox="1"/>
          <p:nvPr>
            <p:ph idx="1" type="subTitle"/>
          </p:nvPr>
        </p:nvSpPr>
        <p:spPr>
          <a:xfrm>
            <a:off x="726688" y="2201504"/>
            <a:ext cx="234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0" name="Google Shape;1180;p27"/>
          <p:cNvSpPr txBox="1"/>
          <p:nvPr>
            <p:ph idx="2" type="subTitle"/>
          </p:nvPr>
        </p:nvSpPr>
        <p:spPr>
          <a:xfrm>
            <a:off x="3415862" y="2201504"/>
            <a:ext cx="234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1" name="Google Shape;1181;p27"/>
          <p:cNvSpPr txBox="1"/>
          <p:nvPr>
            <p:ph idx="3" type="subTitle"/>
          </p:nvPr>
        </p:nvSpPr>
        <p:spPr>
          <a:xfrm>
            <a:off x="3344556" y="3810328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2" name="Google Shape;1182;p27"/>
          <p:cNvSpPr txBox="1"/>
          <p:nvPr>
            <p:ph idx="4" type="subTitle"/>
          </p:nvPr>
        </p:nvSpPr>
        <p:spPr>
          <a:xfrm>
            <a:off x="598350" y="1699979"/>
            <a:ext cx="26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3" name="Google Shape;1183;p27"/>
          <p:cNvSpPr txBox="1"/>
          <p:nvPr>
            <p:ph idx="5" type="subTitle"/>
          </p:nvPr>
        </p:nvSpPr>
        <p:spPr>
          <a:xfrm>
            <a:off x="3273550" y="1699979"/>
            <a:ext cx="2624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4" name="Google Shape;1184;p27"/>
          <p:cNvSpPr txBox="1"/>
          <p:nvPr>
            <p:ph idx="6" type="subTitle"/>
          </p:nvPr>
        </p:nvSpPr>
        <p:spPr>
          <a:xfrm>
            <a:off x="3344803" y="3308800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185" name="Google Shape;1185;p27"/>
          <p:cNvSpPr txBox="1"/>
          <p:nvPr>
            <p:ph idx="7" type="subTitle"/>
          </p:nvPr>
        </p:nvSpPr>
        <p:spPr>
          <a:xfrm>
            <a:off x="6015373" y="3810326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6" name="Google Shape;1186;p27"/>
          <p:cNvSpPr txBox="1"/>
          <p:nvPr>
            <p:ph idx="8" type="subTitle"/>
          </p:nvPr>
        </p:nvSpPr>
        <p:spPr>
          <a:xfrm>
            <a:off x="6024736" y="3308800"/>
            <a:ext cx="2481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15_1_4_1"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8" name="Google Shape;1188;p28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189" name="Google Shape;1189;p28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28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28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28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3" name="Google Shape;1193;p28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4" name="Google Shape;1194;p28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28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28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28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8" name="Google Shape;1198;p28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9" name="Google Shape;1199;p28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0" name="Google Shape;1200;p28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1" name="Google Shape;1201;p28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2" name="Google Shape;1202;p28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3" name="Google Shape;1203;p28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4" name="Google Shape;1204;p28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5" name="Google Shape;1205;p28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6" name="Google Shape;1206;p28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7" name="Google Shape;1207;p28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28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9" name="Google Shape;1209;p28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0" name="Google Shape;1210;p28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1" name="Google Shape;1211;p28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2" name="Google Shape;1212;p28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3" name="Google Shape;1213;p28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4" name="Google Shape;1214;p28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5" name="Google Shape;1215;p28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6" name="Google Shape;1216;p28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7" name="Google Shape;1217;p28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8" name="Google Shape;1218;p28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9" name="Google Shape;1219;p28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0" name="Google Shape;1220;p28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1" name="Google Shape;1221;p28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2" name="Google Shape;1222;p28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3" name="Google Shape;1223;p28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4" name="Google Shape;1224;p28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5" name="Google Shape;1225;p28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6" name="Google Shape;1226;p28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28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28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28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28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31" name="Google Shape;1231;p28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4175" y="-20950"/>
            <a:ext cx="9232348" cy="5185401"/>
          </a:xfrm>
          <a:prstGeom prst="rect">
            <a:avLst/>
          </a:prstGeom>
          <a:noFill/>
          <a:ln>
            <a:noFill/>
          </a:ln>
        </p:spPr>
      </p:pic>
      <p:sp>
        <p:nvSpPr>
          <p:cNvPr id="1232" name="Google Shape;1232;p28"/>
          <p:cNvSpPr txBox="1"/>
          <p:nvPr>
            <p:ph type="ctrTitle"/>
          </p:nvPr>
        </p:nvSpPr>
        <p:spPr>
          <a:xfrm>
            <a:off x="720050" y="414212"/>
            <a:ext cx="7699200" cy="94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33" name="Google Shape;1233;p28"/>
          <p:cNvSpPr txBox="1"/>
          <p:nvPr>
            <p:ph idx="1" type="subTitle"/>
          </p:nvPr>
        </p:nvSpPr>
        <p:spPr>
          <a:xfrm>
            <a:off x="694442" y="3275425"/>
            <a:ext cx="17646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4" name="Google Shape;1234;p28"/>
          <p:cNvSpPr txBox="1"/>
          <p:nvPr>
            <p:ph idx="2" type="subTitle"/>
          </p:nvPr>
        </p:nvSpPr>
        <p:spPr>
          <a:xfrm>
            <a:off x="2680998" y="3275425"/>
            <a:ext cx="17682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5" name="Google Shape;1235;p28"/>
          <p:cNvSpPr txBox="1"/>
          <p:nvPr>
            <p:ph idx="3" type="ctrTitle"/>
          </p:nvPr>
        </p:nvSpPr>
        <p:spPr>
          <a:xfrm>
            <a:off x="693000" y="2912925"/>
            <a:ext cx="17682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36" name="Google Shape;1236;p28"/>
          <p:cNvSpPr txBox="1"/>
          <p:nvPr>
            <p:ph idx="4" type="ctrTitle"/>
          </p:nvPr>
        </p:nvSpPr>
        <p:spPr>
          <a:xfrm>
            <a:off x="2680156" y="2912925"/>
            <a:ext cx="1770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37" name="Google Shape;1237;p28"/>
          <p:cNvSpPr txBox="1"/>
          <p:nvPr>
            <p:ph idx="5" type="subTitle"/>
          </p:nvPr>
        </p:nvSpPr>
        <p:spPr>
          <a:xfrm>
            <a:off x="4671154" y="3275425"/>
            <a:ext cx="17682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8" name="Google Shape;1238;p28"/>
          <p:cNvSpPr txBox="1"/>
          <p:nvPr>
            <p:ph idx="6" type="ctrTitle"/>
          </p:nvPr>
        </p:nvSpPr>
        <p:spPr>
          <a:xfrm>
            <a:off x="4670012" y="2912925"/>
            <a:ext cx="1770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  <p:sp>
        <p:nvSpPr>
          <p:cNvPr id="1239" name="Google Shape;1239;p28"/>
          <p:cNvSpPr txBox="1"/>
          <p:nvPr>
            <p:ph idx="7" type="subTitle"/>
          </p:nvPr>
        </p:nvSpPr>
        <p:spPr>
          <a:xfrm>
            <a:off x="6661311" y="3275438"/>
            <a:ext cx="1768200" cy="9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40" name="Google Shape;1240;p28"/>
          <p:cNvSpPr txBox="1"/>
          <p:nvPr>
            <p:ph idx="8" type="ctrTitle"/>
          </p:nvPr>
        </p:nvSpPr>
        <p:spPr>
          <a:xfrm>
            <a:off x="6659867" y="2912937"/>
            <a:ext cx="1770900" cy="384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600"/>
              <a:buFont typeface="Fira Sans Condensed Medium"/>
              <a:buNone/>
              <a:defRPr sz="1600">
                <a:latin typeface="Fira Sans Condensed Medium"/>
                <a:ea typeface="Fira Sans Condensed Medium"/>
                <a:cs typeface="Fira Sans Condensed Medium"/>
                <a:sym typeface="Fira Sans Condensed Medium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">
  <p:cSld name="TITLE_AND_TWO_COLUMNS_1_4_1_1">
    <p:spTree>
      <p:nvGrpSpPr>
        <p:cNvPr id="1241" name="Shape 1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2" name="Google Shape;1242;p29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243" name="Google Shape;1243;p29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4" name="Google Shape;1244;p29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5" name="Google Shape;1245;p29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29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29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29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29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29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29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2" name="Google Shape;1252;p29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3" name="Google Shape;1253;p29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4" name="Google Shape;1254;p29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5" name="Google Shape;1255;p29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6" name="Google Shape;1256;p29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7" name="Google Shape;1257;p29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8" name="Google Shape;1258;p29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9" name="Google Shape;1259;p29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0" name="Google Shape;1260;p29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1" name="Google Shape;1261;p29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2" name="Google Shape;1262;p29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3" name="Google Shape;1263;p29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4" name="Google Shape;1264;p29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5" name="Google Shape;1265;p29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6" name="Google Shape;1266;p29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7" name="Google Shape;1267;p29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8" name="Google Shape;1268;p29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9" name="Google Shape;1269;p29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29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29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29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29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29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29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29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29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29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29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29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29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29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3" name="Google Shape;1283;p29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4" name="Google Shape;1284;p29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285" name="Google Shape;1285;p29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86" name="Google Shape;1286;p29"/>
          <p:cNvSpPr txBox="1"/>
          <p:nvPr>
            <p:ph type="title"/>
          </p:nvPr>
        </p:nvSpPr>
        <p:spPr>
          <a:xfrm>
            <a:off x="714850" y="468400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287" name="Google Shape;1287;p29"/>
          <p:cNvSpPr txBox="1"/>
          <p:nvPr>
            <p:ph idx="1" type="subTitle"/>
          </p:nvPr>
        </p:nvSpPr>
        <p:spPr>
          <a:xfrm>
            <a:off x="829050" y="2108989"/>
            <a:ext cx="18798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8" name="Google Shape;1288;p29"/>
          <p:cNvSpPr txBox="1"/>
          <p:nvPr>
            <p:ph idx="2" type="subTitle"/>
          </p:nvPr>
        </p:nvSpPr>
        <p:spPr>
          <a:xfrm>
            <a:off x="830659" y="1674425"/>
            <a:ext cx="18765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89" name="Google Shape;1289;p29"/>
          <p:cNvSpPr txBox="1"/>
          <p:nvPr>
            <p:ph idx="3" type="subTitle"/>
          </p:nvPr>
        </p:nvSpPr>
        <p:spPr>
          <a:xfrm>
            <a:off x="3633700" y="2109170"/>
            <a:ext cx="18765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0" name="Google Shape;1290;p29"/>
          <p:cNvSpPr txBox="1"/>
          <p:nvPr>
            <p:ph idx="4" type="subTitle"/>
          </p:nvPr>
        </p:nvSpPr>
        <p:spPr>
          <a:xfrm>
            <a:off x="3635351" y="1674425"/>
            <a:ext cx="18732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1" name="Google Shape;1291;p29"/>
          <p:cNvSpPr txBox="1"/>
          <p:nvPr>
            <p:ph idx="5" type="subTitle"/>
          </p:nvPr>
        </p:nvSpPr>
        <p:spPr>
          <a:xfrm>
            <a:off x="6438350" y="2109170"/>
            <a:ext cx="1873200" cy="58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2" name="Google Shape;1292;p29"/>
          <p:cNvSpPr txBox="1"/>
          <p:nvPr>
            <p:ph idx="6" type="subTitle"/>
          </p:nvPr>
        </p:nvSpPr>
        <p:spPr>
          <a:xfrm>
            <a:off x="6439953" y="1674425"/>
            <a:ext cx="18699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3" name="Google Shape;1293;p29"/>
          <p:cNvSpPr txBox="1"/>
          <p:nvPr>
            <p:ph idx="7" type="subTitle"/>
          </p:nvPr>
        </p:nvSpPr>
        <p:spPr>
          <a:xfrm>
            <a:off x="829050" y="3561950"/>
            <a:ext cx="18798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4" name="Google Shape;1294;p29"/>
          <p:cNvSpPr txBox="1"/>
          <p:nvPr>
            <p:ph idx="8" type="subTitle"/>
          </p:nvPr>
        </p:nvSpPr>
        <p:spPr>
          <a:xfrm>
            <a:off x="830659" y="3129028"/>
            <a:ext cx="18765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5" name="Google Shape;1295;p29"/>
          <p:cNvSpPr txBox="1"/>
          <p:nvPr>
            <p:ph idx="9" type="subTitle"/>
          </p:nvPr>
        </p:nvSpPr>
        <p:spPr>
          <a:xfrm>
            <a:off x="3633700" y="3561949"/>
            <a:ext cx="18765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6" name="Google Shape;1296;p29"/>
          <p:cNvSpPr txBox="1"/>
          <p:nvPr>
            <p:ph idx="13" type="subTitle"/>
          </p:nvPr>
        </p:nvSpPr>
        <p:spPr>
          <a:xfrm>
            <a:off x="3635306" y="3129752"/>
            <a:ext cx="18732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297" name="Google Shape;1297;p29"/>
          <p:cNvSpPr txBox="1"/>
          <p:nvPr>
            <p:ph idx="14" type="subTitle"/>
          </p:nvPr>
        </p:nvSpPr>
        <p:spPr>
          <a:xfrm>
            <a:off x="6438350" y="3562674"/>
            <a:ext cx="18732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8" name="Google Shape;1298;p29"/>
          <p:cNvSpPr txBox="1"/>
          <p:nvPr>
            <p:ph idx="15" type="subTitle"/>
          </p:nvPr>
        </p:nvSpPr>
        <p:spPr>
          <a:xfrm>
            <a:off x="6439953" y="3129752"/>
            <a:ext cx="1869900" cy="40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TITLE_AND_TWO_COLUMNS_1_2_1">
    <p:spTree>
      <p:nvGrpSpPr>
        <p:cNvPr id="1299" name="Shape 1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0" name="Google Shape;1300;p30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301" name="Google Shape;1301;p30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2" name="Google Shape;1302;p30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3" name="Google Shape;1303;p30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4" name="Google Shape;1304;p30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5" name="Google Shape;1305;p30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6" name="Google Shape;1306;p30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7" name="Google Shape;1307;p30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8" name="Google Shape;1308;p30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9" name="Google Shape;1309;p30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0" name="Google Shape;1310;p30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1" name="Google Shape;1311;p30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2" name="Google Shape;1312;p30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3" name="Google Shape;1313;p30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4" name="Google Shape;1314;p30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5" name="Google Shape;1315;p30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0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0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0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0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0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0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0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0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0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0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0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0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0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9" name="Google Shape;1329;p30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0" name="Google Shape;1330;p30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1" name="Google Shape;1331;p30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2" name="Google Shape;1332;p30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0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4" name="Google Shape;1334;p30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5" name="Google Shape;1335;p30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0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0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0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0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0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0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2" name="Google Shape;1342;p30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43" name="Google Shape;1343;p30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344" name="Google Shape;1344;p30"/>
          <p:cNvSpPr txBox="1"/>
          <p:nvPr>
            <p:ph idx="1" type="subTitle"/>
          </p:nvPr>
        </p:nvSpPr>
        <p:spPr>
          <a:xfrm>
            <a:off x="899975" y="3370050"/>
            <a:ext cx="20997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5" name="Google Shape;1345;p30"/>
          <p:cNvSpPr txBox="1"/>
          <p:nvPr>
            <p:ph hasCustomPrompt="1" type="title"/>
          </p:nvPr>
        </p:nvSpPr>
        <p:spPr>
          <a:xfrm>
            <a:off x="1060625" y="1606600"/>
            <a:ext cx="17784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6" name="Google Shape;1346;p30"/>
          <p:cNvSpPr txBox="1"/>
          <p:nvPr>
            <p:ph idx="2" type="subTitle"/>
          </p:nvPr>
        </p:nvSpPr>
        <p:spPr>
          <a:xfrm>
            <a:off x="3522238" y="3370025"/>
            <a:ext cx="20997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7" name="Google Shape;1347;p30"/>
          <p:cNvSpPr txBox="1"/>
          <p:nvPr>
            <p:ph hasCustomPrompt="1" idx="3" type="title"/>
          </p:nvPr>
        </p:nvSpPr>
        <p:spPr>
          <a:xfrm>
            <a:off x="3682888" y="1606600"/>
            <a:ext cx="17784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48" name="Google Shape;1348;p30"/>
          <p:cNvSpPr txBox="1"/>
          <p:nvPr>
            <p:ph idx="4" type="subTitle"/>
          </p:nvPr>
        </p:nvSpPr>
        <p:spPr>
          <a:xfrm>
            <a:off x="6144513" y="3370050"/>
            <a:ext cx="2099700" cy="83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9" name="Google Shape;1349;p30"/>
          <p:cNvSpPr txBox="1"/>
          <p:nvPr>
            <p:ph hasCustomPrompt="1" idx="5" type="title"/>
          </p:nvPr>
        </p:nvSpPr>
        <p:spPr>
          <a:xfrm>
            <a:off x="6305175" y="1606600"/>
            <a:ext cx="1778400" cy="7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50" name="Google Shape;1350;p30"/>
          <p:cNvSpPr txBox="1"/>
          <p:nvPr>
            <p:ph idx="6" type="subTitle"/>
          </p:nvPr>
        </p:nvSpPr>
        <p:spPr>
          <a:xfrm>
            <a:off x="899975" y="2857061"/>
            <a:ext cx="20997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1" name="Google Shape;1351;p30"/>
          <p:cNvSpPr txBox="1"/>
          <p:nvPr>
            <p:ph idx="7" type="subTitle"/>
          </p:nvPr>
        </p:nvSpPr>
        <p:spPr>
          <a:xfrm>
            <a:off x="3522225" y="2856161"/>
            <a:ext cx="20997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2" name="Google Shape;1352;p30"/>
          <p:cNvSpPr txBox="1"/>
          <p:nvPr>
            <p:ph idx="8" type="subTitle"/>
          </p:nvPr>
        </p:nvSpPr>
        <p:spPr>
          <a:xfrm>
            <a:off x="6144476" y="2857061"/>
            <a:ext cx="2099700" cy="4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i="1" sz="24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1353" name="Google Shape;1353;p30"/>
          <p:cNvSpPr txBox="1"/>
          <p:nvPr>
            <p:ph idx="9" type="title"/>
          </p:nvPr>
        </p:nvSpPr>
        <p:spPr>
          <a:xfrm>
            <a:off x="714900" y="469088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p4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05" name="Google Shape;105;p4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4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4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7" name="Google Shape;147;p4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1573" y="-19501"/>
            <a:ext cx="9227147" cy="5182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4"/>
          <p:cNvSpPr/>
          <p:nvPr/>
        </p:nvSpPr>
        <p:spPr>
          <a:xfrm>
            <a:off x="585150" y="1185450"/>
            <a:ext cx="8010273" cy="3550933"/>
          </a:xfrm>
          <a:custGeom>
            <a:rect b="b" l="l" r="r" t="t"/>
            <a:pathLst>
              <a:path extrusionOk="0" h="15511" w="56011">
                <a:moveTo>
                  <a:pt x="55254" y="1"/>
                </a:moveTo>
                <a:lnTo>
                  <a:pt x="205" y="348"/>
                </a:lnTo>
                <a:lnTo>
                  <a:pt x="245" y="1676"/>
                </a:lnTo>
                <a:lnTo>
                  <a:pt x="0" y="15510"/>
                </a:lnTo>
                <a:cubicBezTo>
                  <a:pt x="0" y="15510"/>
                  <a:pt x="34166" y="15326"/>
                  <a:pt x="56010" y="15020"/>
                </a:cubicBezTo>
                <a:cubicBezTo>
                  <a:pt x="56010" y="15020"/>
                  <a:pt x="55785" y="1717"/>
                  <a:pt x="552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00025" rotWithShape="0" algn="bl" dir="3840000" dist="47625">
              <a:srgbClr val="000000">
                <a:alpha val="38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4"/>
          <p:cNvSpPr txBox="1"/>
          <p:nvPr>
            <p:ph type="title"/>
          </p:nvPr>
        </p:nvSpPr>
        <p:spPr>
          <a:xfrm>
            <a:off x="712350" y="468293"/>
            <a:ext cx="7719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50" name="Google Shape;150;p4"/>
          <p:cNvSpPr txBox="1"/>
          <p:nvPr>
            <p:ph idx="1" type="subTitle"/>
          </p:nvPr>
        </p:nvSpPr>
        <p:spPr>
          <a:xfrm>
            <a:off x="709875" y="1287593"/>
            <a:ext cx="7719300" cy="33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TITLE_AND_BODY_1_1">
    <p:spTree>
      <p:nvGrpSpPr>
        <p:cNvPr id="1354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5" name="Google Shape;1355;p31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356" name="Google Shape;1356;p31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7" name="Google Shape;1357;p31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8" name="Google Shape;1358;p31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9" name="Google Shape;1359;p31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31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31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31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31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31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31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31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31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31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31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31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31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31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3" name="Google Shape;1373;p31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4" name="Google Shape;1374;p31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5" name="Google Shape;1375;p31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6" name="Google Shape;1376;p31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31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8" name="Google Shape;1378;p31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9" name="Google Shape;1379;p31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0" name="Google Shape;1380;p31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1" name="Google Shape;1381;p31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2" name="Google Shape;1382;p31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3" name="Google Shape;1383;p31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4" name="Google Shape;1384;p31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5" name="Google Shape;1385;p31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6" name="Google Shape;1386;p31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7" name="Google Shape;1387;p31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8" name="Google Shape;1388;p31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9" name="Google Shape;1389;p31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0" name="Google Shape;1390;p31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1" name="Google Shape;1391;p31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2" name="Google Shape;1392;p31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3" name="Google Shape;1393;p31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4" name="Google Shape;1394;p31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5" name="Google Shape;1395;p31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6" name="Google Shape;1396;p31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97" name="Google Shape;1397;p31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398" name="Google Shape;1398;p31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61" y="8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399" name="Google Shape;1399;p31"/>
          <p:cNvGrpSpPr/>
          <p:nvPr/>
        </p:nvGrpSpPr>
        <p:grpSpPr>
          <a:xfrm>
            <a:off x="1866840" y="-41170"/>
            <a:ext cx="5530535" cy="4594876"/>
            <a:chOff x="230875" y="3764750"/>
            <a:chExt cx="1023775" cy="883800"/>
          </a:xfrm>
        </p:grpSpPr>
        <p:sp>
          <p:nvSpPr>
            <p:cNvPr id="1400" name="Google Shape;1400;p31"/>
            <p:cNvSpPr/>
            <p:nvPr/>
          </p:nvSpPr>
          <p:spPr>
            <a:xfrm>
              <a:off x="231400" y="3764750"/>
              <a:ext cx="1023250" cy="883800"/>
            </a:xfrm>
            <a:custGeom>
              <a:rect b="b" l="l" r="r" t="t"/>
              <a:pathLst>
                <a:path extrusionOk="0" h="35352" w="40930">
                  <a:moveTo>
                    <a:pt x="40909" y="31446"/>
                  </a:moveTo>
                  <a:lnTo>
                    <a:pt x="40909" y="31448"/>
                  </a:lnTo>
                  <a:lnTo>
                    <a:pt x="40929" y="31448"/>
                  </a:lnTo>
                  <a:lnTo>
                    <a:pt x="40909" y="31446"/>
                  </a:lnTo>
                  <a:close/>
                  <a:moveTo>
                    <a:pt x="32597" y="31995"/>
                  </a:moveTo>
                  <a:cubicBezTo>
                    <a:pt x="32582" y="31996"/>
                    <a:pt x="32567" y="31998"/>
                    <a:pt x="32552" y="32000"/>
                  </a:cubicBezTo>
                  <a:lnTo>
                    <a:pt x="32592" y="32000"/>
                  </a:lnTo>
                  <a:cubicBezTo>
                    <a:pt x="32594" y="31998"/>
                    <a:pt x="32595" y="31997"/>
                    <a:pt x="32597" y="31995"/>
                  </a:cubicBezTo>
                  <a:close/>
                  <a:moveTo>
                    <a:pt x="10280" y="33713"/>
                  </a:moveTo>
                  <a:lnTo>
                    <a:pt x="10280" y="33713"/>
                  </a:lnTo>
                  <a:cubicBezTo>
                    <a:pt x="10280" y="33714"/>
                    <a:pt x="10279" y="33715"/>
                    <a:pt x="10278" y="33716"/>
                  </a:cubicBezTo>
                  <a:cubicBezTo>
                    <a:pt x="10279" y="33715"/>
                    <a:pt x="10280" y="33714"/>
                    <a:pt x="10280" y="33713"/>
                  </a:cubicBezTo>
                  <a:close/>
                  <a:moveTo>
                    <a:pt x="9211" y="33795"/>
                  </a:moveTo>
                  <a:lnTo>
                    <a:pt x="9211" y="33795"/>
                  </a:lnTo>
                  <a:cubicBezTo>
                    <a:pt x="9175" y="33837"/>
                    <a:pt x="9148" y="33887"/>
                    <a:pt x="9134" y="33941"/>
                  </a:cubicBezTo>
                  <a:cubicBezTo>
                    <a:pt x="9161" y="33868"/>
                    <a:pt x="9191" y="33824"/>
                    <a:pt x="9211" y="33795"/>
                  </a:cubicBezTo>
                  <a:close/>
                  <a:moveTo>
                    <a:pt x="39846" y="0"/>
                  </a:moveTo>
                  <a:cubicBezTo>
                    <a:pt x="39581" y="82"/>
                    <a:pt x="39336" y="123"/>
                    <a:pt x="39070" y="123"/>
                  </a:cubicBezTo>
                  <a:cubicBezTo>
                    <a:pt x="39049" y="126"/>
                    <a:pt x="39028" y="128"/>
                    <a:pt x="39007" y="128"/>
                  </a:cubicBezTo>
                  <a:cubicBezTo>
                    <a:pt x="38906" y="128"/>
                    <a:pt x="38811" y="88"/>
                    <a:pt x="38743" y="21"/>
                  </a:cubicBezTo>
                  <a:cubicBezTo>
                    <a:pt x="38620" y="21"/>
                    <a:pt x="38498" y="62"/>
                    <a:pt x="38396" y="123"/>
                  </a:cubicBezTo>
                  <a:lnTo>
                    <a:pt x="38293" y="123"/>
                  </a:lnTo>
                  <a:cubicBezTo>
                    <a:pt x="38212" y="123"/>
                    <a:pt x="38110" y="62"/>
                    <a:pt x="38007" y="41"/>
                  </a:cubicBezTo>
                  <a:cubicBezTo>
                    <a:pt x="37926" y="41"/>
                    <a:pt x="37844" y="41"/>
                    <a:pt x="37823" y="62"/>
                  </a:cubicBezTo>
                  <a:cubicBezTo>
                    <a:pt x="37701" y="154"/>
                    <a:pt x="37567" y="200"/>
                    <a:pt x="37430" y="200"/>
                  </a:cubicBezTo>
                  <a:cubicBezTo>
                    <a:pt x="37384" y="200"/>
                    <a:pt x="37338" y="194"/>
                    <a:pt x="37292" y="184"/>
                  </a:cubicBezTo>
                  <a:cubicBezTo>
                    <a:pt x="37251" y="184"/>
                    <a:pt x="37210" y="164"/>
                    <a:pt x="37149" y="143"/>
                  </a:cubicBezTo>
                  <a:cubicBezTo>
                    <a:pt x="37138" y="141"/>
                    <a:pt x="37128" y="140"/>
                    <a:pt x="37120" y="140"/>
                  </a:cubicBezTo>
                  <a:cubicBezTo>
                    <a:pt x="37051" y="140"/>
                    <a:pt x="37065" y="209"/>
                    <a:pt x="37047" y="246"/>
                  </a:cubicBezTo>
                  <a:cubicBezTo>
                    <a:pt x="37027" y="266"/>
                    <a:pt x="37006" y="307"/>
                    <a:pt x="36986" y="348"/>
                  </a:cubicBezTo>
                  <a:cubicBezTo>
                    <a:pt x="36924" y="409"/>
                    <a:pt x="36986" y="532"/>
                    <a:pt x="36863" y="572"/>
                  </a:cubicBezTo>
                  <a:cubicBezTo>
                    <a:pt x="36761" y="634"/>
                    <a:pt x="36659" y="654"/>
                    <a:pt x="36557" y="675"/>
                  </a:cubicBezTo>
                  <a:lnTo>
                    <a:pt x="36618" y="634"/>
                  </a:lnTo>
                  <a:cubicBezTo>
                    <a:pt x="36659" y="613"/>
                    <a:pt x="36659" y="572"/>
                    <a:pt x="36700" y="532"/>
                  </a:cubicBezTo>
                  <a:cubicBezTo>
                    <a:pt x="36638" y="491"/>
                    <a:pt x="36597" y="450"/>
                    <a:pt x="36557" y="409"/>
                  </a:cubicBezTo>
                  <a:lnTo>
                    <a:pt x="36536" y="368"/>
                  </a:lnTo>
                  <a:cubicBezTo>
                    <a:pt x="36495" y="389"/>
                    <a:pt x="36454" y="409"/>
                    <a:pt x="36414" y="409"/>
                  </a:cubicBezTo>
                  <a:cubicBezTo>
                    <a:pt x="36291" y="429"/>
                    <a:pt x="36168" y="450"/>
                    <a:pt x="36066" y="450"/>
                  </a:cubicBezTo>
                  <a:lnTo>
                    <a:pt x="36046" y="450"/>
                  </a:lnTo>
                  <a:lnTo>
                    <a:pt x="35841" y="532"/>
                  </a:lnTo>
                  <a:cubicBezTo>
                    <a:pt x="35711" y="578"/>
                    <a:pt x="35575" y="601"/>
                    <a:pt x="35440" y="601"/>
                  </a:cubicBezTo>
                  <a:cubicBezTo>
                    <a:pt x="35214" y="601"/>
                    <a:pt x="34991" y="537"/>
                    <a:pt x="34799" y="409"/>
                  </a:cubicBezTo>
                  <a:cubicBezTo>
                    <a:pt x="34534" y="491"/>
                    <a:pt x="34268" y="532"/>
                    <a:pt x="33982" y="532"/>
                  </a:cubicBezTo>
                  <a:cubicBezTo>
                    <a:pt x="34002" y="572"/>
                    <a:pt x="34023" y="593"/>
                    <a:pt x="34043" y="634"/>
                  </a:cubicBezTo>
                  <a:lnTo>
                    <a:pt x="33778" y="716"/>
                  </a:lnTo>
                  <a:cubicBezTo>
                    <a:pt x="33727" y="783"/>
                    <a:pt x="33648" y="823"/>
                    <a:pt x="33576" y="823"/>
                  </a:cubicBezTo>
                  <a:cubicBezTo>
                    <a:pt x="33561" y="823"/>
                    <a:pt x="33546" y="821"/>
                    <a:pt x="33532" y="818"/>
                  </a:cubicBezTo>
                  <a:cubicBezTo>
                    <a:pt x="33471" y="859"/>
                    <a:pt x="33410" y="879"/>
                    <a:pt x="33369" y="920"/>
                  </a:cubicBezTo>
                  <a:cubicBezTo>
                    <a:pt x="33308" y="961"/>
                    <a:pt x="33246" y="981"/>
                    <a:pt x="33205" y="981"/>
                  </a:cubicBezTo>
                  <a:cubicBezTo>
                    <a:pt x="33205" y="920"/>
                    <a:pt x="33144" y="879"/>
                    <a:pt x="33042" y="859"/>
                  </a:cubicBezTo>
                  <a:cubicBezTo>
                    <a:pt x="32960" y="899"/>
                    <a:pt x="32858" y="961"/>
                    <a:pt x="32756" y="1002"/>
                  </a:cubicBezTo>
                  <a:cubicBezTo>
                    <a:pt x="32735" y="1104"/>
                    <a:pt x="32613" y="1165"/>
                    <a:pt x="32531" y="1226"/>
                  </a:cubicBezTo>
                  <a:lnTo>
                    <a:pt x="32490" y="1206"/>
                  </a:lnTo>
                  <a:cubicBezTo>
                    <a:pt x="32449" y="1185"/>
                    <a:pt x="32429" y="1165"/>
                    <a:pt x="32388" y="1124"/>
                  </a:cubicBezTo>
                  <a:cubicBezTo>
                    <a:pt x="32041" y="1206"/>
                    <a:pt x="31673" y="1288"/>
                    <a:pt x="31325" y="1329"/>
                  </a:cubicBezTo>
                  <a:cubicBezTo>
                    <a:pt x="30855" y="1410"/>
                    <a:pt x="30467" y="1472"/>
                    <a:pt x="30079" y="1533"/>
                  </a:cubicBezTo>
                  <a:cubicBezTo>
                    <a:pt x="29974" y="1593"/>
                    <a:pt x="29870" y="1631"/>
                    <a:pt x="29757" y="1631"/>
                  </a:cubicBezTo>
                  <a:cubicBezTo>
                    <a:pt x="29716" y="1631"/>
                    <a:pt x="29673" y="1626"/>
                    <a:pt x="29629" y="1615"/>
                  </a:cubicBezTo>
                  <a:cubicBezTo>
                    <a:pt x="29609" y="1615"/>
                    <a:pt x="29568" y="1594"/>
                    <a:pt x="29548" y="1574"/>
                  </a:cubicBezTo>
                  <a:cubicBezTo>
                    <a:pt x="29421" y="1582"/>
                    <a:pt x="29294" y="1587"/>
                    <a:pt x="29167" y="1587"/>
                  </a:cubicBezTo>
                  <a:cubicBezTo>
                    <a:pt x="28987" y="1587"/>
                    <a:pt x="28808" y="1577"/>
                    <a:pt x="28628" y="1553"/>
                  </a:cubicBezTo>
                  <a:cubicBezTo>
                    <a:pt x="28567" y="1553"/>
                    <a:pt x="28506" y="1533"/>
                    <a:pt x="28444" y="1512"/>
                  </a:cubicBezTo>
                  <a:cubicBezTo>
                    <a:pt x="28424" y="1512"/>
                    <a:pt x="28403" y="1533"/>
                    <a:pt x="28383" y="1533"/>
                  </a:cubicBezTo>
                  <a:cubicBezTo>
                    <a:pt x="28138" y="1615"/>
                    <a:pt x="27913" y="1717"/>
                    <a:pt x="27688" y="1799"/>
                  </a:cubicBezTo>
                  <a:lnTo>
                    <a:pt x="27484" y="1737"/>
                  </a:lnTo>
                  <a:cubicBezTo>
                    <a:pt x="27422" y="1751"/>
                    <a:pt x="27358" y="1757"/>
                    <a:pt x="27295" y="1757"/>
                  </a:cubicBezTo>
                  <a:cubicBezTo>
                    <a:pt x="27069" y="1757"/>
                    <a:pt x="26847" y="1672"/>
                    <a:pt x="26687" y="1512"/>
                  </a:cubicBezTo>
                  <a:cubicBezTo>
                    <a:pt x="26606" y="1516"/>
                    <a:pt x="26526" y="1517"/>
                    <a:pt x="26446" y="1517"/>
                  </a:cubicBezTo>
                  <a:cubicBezTo>
                    <a:pt x="26021" y="1517"/>
                    <a:pt x="25611" y="1469"/>
                    <a:pt x="25216" y="1349"/>
                  </a:cubicBezTo>
                  <a:cubicBezTo>
                    <a:pt x="25093" y="1329"/>
                    <a:pt x="24970" y="1267"/>
                    <a:pt x="24848" y="1185"/>
                  </a:cubicBezTo>
                  <a:cubicBezTo>
                    <a:pt x="24807" y="1175"/>
                    <a:pt x="24761" y="1170"/>
                    <a:pt x="24715" y="1170"/>
                  </a:cubicBezTo>
                  <a:cubicBezTo>
                    <a:pt x="24669" y="1170"/>
                    <a:pt x="24623" y="1175"/>
                    <a:pt x="24582" y="1185"/>
                  </a:cubicBezTo>
                  <a:cubicBezTo>
                    <a:pt x="24582" y="1206"/>
                    <a:pt x="24562" y="1226"/>
                    <a:pt x="24562" y="1267"/>
                  </a:cubicBezTo>
                  <a:cubicBezTo>
                    <a:pt x="24521" y="1226"/>
                    <a:pt x="24480" y="1206"/>
                    <a:pt x="24439" y="1185"/>
                  </a:cubicBezTo>
                  <a:cubicBezTo>
                    <a:pt x="24357" y="1165"/>
                    <a:pt x="24276" y="1145"/>
                    <a:pt x="24214" y="1124"/>
                  </a:cubicBezTo>
                  <a:lnTo>
                    <a:pt x="23990" y="1165"/>
                  </a:lnTo>
                  <a:cubicBezTo>
                    <a:pt x="23939" y="1175"/>
                    <a:pt x="23887" y="1180"/>
                    <a:pt x="23836" y="1180"/>
                  </a:cubicBezTo>
                  <a:cubicBezTo>
                    <a:pt x="23785" y="1180"/>
                    <a:pt x="23734" y="1175"/>
                    <a:pt x="23683" y="1165"/>
                  </a:cubicBezTo>
                  <a:cubicBezTo>
                    <a:pt x="23499" y="1226"/>
                    <a:pt x="23315" y="1288"/>
                    <a:pt x="23131" y="1349"/>
                  </a:cubicBezTo>
                  <a:cubicBezTo>
                    <a:pt x="23172" y="1533"/>
                    <a:pt x="22886" y="1451"/>
                    <a:pt x="22764" y="1512"/>
                  </a:cubicBezTo>
                  <a:cubicBezTo>
                    <a:pt x="22707" y="1479"/>
                    <a:pt x="22651" y="1464"/>
                    <a:pt x="22595" y="1464"/>
                  </a:cubicBezTo>
                  <a:cubicBezTo>
                    <a:pt x="22549" y="1464"/>
                    <a:pt x="22503" y="1474"/>
                    <a:pt x="22457" y="1492"/>
                  </a:cubicBezTo>
                  <a:cubicBezTo>
                    <a:pt x="22355" y="1553"/>
                    <a:pt x="22253" y="1615"/>
                    <a:pt x="22212" y="1717"/>
                  </a:cubicBezTo>
                  <a:cubicBezTo>
                    <a:pt x="22153" y="1918"/>
                    <a:pt x="22128" y="2003"/>
                    <a:pt x="22022" y="2003"/>
                  </a:cubicBezTo>
                  <a:cubicBezTo>
                    <a:pt x="21945" y="2003"/>
                    <a:pt x="21826" y="1958"/>
                    <a:pt x="21619" y="1880"/>
                  </a:cubicBezTo>
                  <a:cubicBezTo>
                    <a:pt x="21603" y="1880"/>
                    <a:pt x="21574" y="1854"/>
                    <a:pt x="21552" y="1854"/>
                  </a:cubicBezTo>
                  <a:cubicBezTo>
                    <a:pt x="21547" y="1854"/>
                    <a:pt x="21542" y="1856"/>
                    <a:pt x="21538" y="1860"/>
                  </a:cubicBezTo>
                  <a:cubicBezTo>
                    <a:pt x="21538" y="1860"/>
                    <a:pt x="21415" y="1860"/>
                    <a:pt x="21415" y="1880"/>
                  </a:cubicBezTo>
                  <a:cubicBezTo>
                    <a:pt x="21415" y="1962"/>
                    <a:pt x="21333" y="2003"/>
                    <a:pt x="21211" y="2044"/>
                  </a:cubicBezTo>
                  <a:cubicBezTo>
                    <a:pt x="21211" y="2003"/>
                    <a:pt x="21231" y="1982"/>
                    <a:pt x="21251" y="1982"/>
                  </a:cubicBezTo>
                  <a:cubicBezTo>
                    <a:pt x="21272" y="1921"/>
                    <a:pt x="21313" y="1880"/>
                    <a:pt x="21231" y="1839"/>
                  </a:cubicBezTo>
                  <a:cubicBezTo>
                    <a:pt x="21181" y="1814"/>
                    <a:pt x="21130" y="1797"/>
                    <a:pt x="21084" y="1797"/>
                  </a:cubicBezTo>
                  <a:cubicBezTo>
                    <a:pt x="21056" y="1797"/>
                    <a:pt x="21030" y="1803"/>
                    <a:pt x="21006" y="1819"/>
                  </a:cubicBezTo>
                  <a:cubicBezTo>
                    <a:pt x="20863" y="1901"/>
                    <a:pt x="20720" y="1942"/>
                    <a:pt x="20557" y="1962"/>
                  </a:cubicBezTo>
                  <a:cubicBezTo>
                    <a:pt x="20516" y="2146"/>
                    <a:pt x="20311" y="2146"/>
                    <a:pt x="20107" y="2166"/>
                  </a:cubicBezTo>
                  <a:cubicBezTo>
                    <a:pt x="20005" y="2166"/>
                    <a:pt x="19923" y="2207"/>
                    <a:pt x="19882" y="2289"/>
                  </a:cubicBezTo>
                  <a:cubicBezTo>
                    <a:pt x="19821" y="2350"/>
                    <a:pt x="19719" y="2391"/>
                    <a:pt x="19637" y="2391"/>
                  </a:cubicBezTo>
                  <a:cubicBezTo>
                    <a:pt x="19453" y="2412"/>
                    <a:pt x="19290" y="2412"/>
                    <a:pt x="19106" y="2412"/>
                  </a:cubicBezTo>
                  <a:cubicBezTo>
                    <a:pt x="19088" y="2412"/>
                    <a:pt x="19077" y="2412"/>
                    <a:pt x="19070" y="2413"/>
                  </a:cubicBezTo>
                  <a:lnTo>
                    <a:pt x="19070" y="2413"/>
                  </a:lnTo>
                  <a:cubicBezTo>
                    <a:pt x="19077" y="2409"/>
                    <a:pt x="19081" y="2398"/>
                    <a:pt x="19045" y="2371"/>
                  </a:cubicBezTo>
                  <a:cubicBezTo>
                    <a:pt x="19024" y="2350"/>
                    <a:pt x="19024" y="2289"/>
                    <a:pt x="19045" y="2289"/>
                  </a:cubicBezTo>
                  <a:lnTo>
                    <a:pt x="19085" y="2268"/>
                  </a:lnTo>
                  <a:lnTo>
                    <a:pt x="19085" y="2268"/>
                  </a:lnTo>
                  <a:cubicBezTo>
                    <a:pt x="18759" y="2309"/>
                    <a:pt x="18411" y="2289"/>
                    <a:pt x="18002" y="2350"/>
                  </a:cubicBezTo>
                  <a:cubicBezTo>
                    <a:pt x="17859" y="2350"/>
                    <a:pt x="17737" y="2371"/>
                    <a:pt x="17594" y="2391"/>
                  </a:cubicBezTo>
                  <a:lnTo>
                    <a:pt x="17430" y="2432"/>
                  </a:lnTo>
                  <a:cubicBezTo>
                    <a:pt x="17349" y="2493"/>
                    <a:pt x="17267" y="2534"/>
                    <a:pt x="17185" y="2575"/>
                  </a:cubicBezTo>
                  <a:cubicBezTo>
                    <a:pt x="17154" y="2585"/>
                    <a:pt x="17129" y="2590"/>
                    <a:pt x="17106" y="2590"/>
                  </a:cubicBezTo>
                  <a:cubicBezTo>
                    <a:pt x="17083" y="2590"/>
                    <a:pt x="17062" y="2585"/>
                    <a:pt x="17042" y="2575"/>
                  </a:cubicBezTo>
                  <a:cubicBezTo>
                    <a:pt x="17042" y="2575"/>
                    <a:pt x="17001" y="2555"/>
                    <a:pt x="17001" y="2534"/>
                  </a:cubicBezTo>
                  <a:cubicBezTo>
                    <a:pt x="17001" y="2534"/>
                    <a:pt x="17001" y="2514"/>
                    <a:pt x="17001" y="2514"/>
                  </a:cubicBezTo>
                  <a:cubicBezTo>
                    <a:pt x="16797" y="2555"/>
                    <a:pt x="16572" y="2595"/>
                    <a:pt x="16368" y="2636"/>
                  </a:cubicBezTo>
                  <a:cubicBezTo>
                    <a:pt x="15959" y="2718"/>
                    <a:pt x="15550" y="2800"/>
                    <a:pt x="15162" y="2882"/>
                  </a:cubicBezTo>
                  <a:cubicBezTo>
                    <a:pt x="15111" y="2897"/>
                    <a:pt x="15060" y="2905"/>
                    <a:pt x="15010" y="2905"/>
                  </a:cubicBezTo>
                  <a:cubicBezTo>
                    <a:pt x="14862" y="2905"/>
                    <a:pt x="14728" y="2836"/>
                    <a:pt x="14651" y="2698"/>
                  </a:cubicBezTo>
                  <a:cubicBezTo>
                    <a:pt x="14549" y="2738"/>
                    <a:pt x="14447" y="2800"/>
                    <a:pt x="14345" y="2841"/>
                  </a:cubicBezTo>
                  <a:lnTo>
                    <a:pt x="14345" y="2882"/>
                  </a:lnTo>
                  <a:cubicBezTo>
                    <a:pt x="14304" y="2922"/>
                    <a:pt x="14243" y="2963"/>
                    <a:pt x="14181" y="2984"/>
                  </a:cubicBezTo>
                  <a:cubicBezTo>
                    <a:pt x="13854" y="3045"/>
                    <a:pt x="13589" y="3188"/>
                    <a:pt x="13241" y="3270"/>
                  </a:cubicBezTo>
                  <a:cubicBezTo>
                    <a:pt x="13160" y="3270"/>
                    <a:pt x="12976" y="3208"/>
                    <a:pt x="12976" y="3147"/>
                  </a:cubicBezTo>
                  <a:cubicBezTo>
                    <a:pt x="12976" y="3086"/>
                    <a:pt x="12955" y="2984"/>
                    <a:pt x="12935" y="2902"/>
                  </a:cubicBezTo>
                  <a:lnTo>
                    <a:pt x="12894" y="2902"/>
                  </a:lnTo>
                  <a:lnTo>
                    <a:pt x="12465" y="2677"/>
                  </a:lnTo>
                  <a:lnTo>
                    <a:pt x="12301" y="2698"/>
                  </a:lnTo>
                  <a:cubicBezTo>
                    <a:pt x="12092" y="2894"/>
                    <a:pt x="11824" y="2995"/>
                    <a:pt x="11555" y="2995"/>
                  </a:cubicBezTo>
                  <a:cubicBezTo>
                    <a:pt x="11376" y="2995"/>
                    <a:pt x="11197" y="2951"/>
                    <a:pt x="11034" y="2861"/>
                  </a:cubicBezTo>
                  <a:lnTo>
                    <a:pt x="10707" y="2820"/>
                  </a:lnTo>
                  <a:lnTo>
                    <a:pt x="10687" y="2820"/>
                  </a:lnTo>
                  <a:cubicBezTo>
                    <a:pt x="10544" y="2922"/>
                    <a:pt x="10381" y="2984"/>
                    <a:pt x="10217" y="3004"/>
                  </a:cubicBezTo>
                  <a:cubicBezTo>
                    <a:pt x="10156" y="3004"/>
                    <a:pt x="10115" y="2984"/>
                    <a:pt x="10074" y="2963"/>
                  </a:cubicBezTo>
                  <a:cubicBezTo>
                    <a:pt x="10054" y="2943"/>
                    <a:pt x="10033" y="2922"/>
                    <a:pt x="10033" y="2902"/>
                  </a:cubicBezTo>
                  <a:cubicBezTo>
                    <a:pt x="10054" y="2861"/>
                    <a:pt x="10054" y="2800"/>
                    <a:pt x="10094" y="2759"/>
                  </a:cubicBezTo>
                  <a:cubicBezTo>
                    <a:pt x="10115" y="2718"/>
                    <a:pt x="10135" y="2677"/>
                    <a:pt x="10115" y="2616"/>
                  </a:cubicBezTo>
                  <a:cubicBezTo>
                    <a:pt x="10094" y="2595"/>
                    <a:pt x="10074" y="2575"/>
                    <a:pt x="10054" y="2555"/>
                  </a:cubicBezTo>
                  <a:cubicBezTo>
                    <a:pt x="10033" y="2534"/>
                    <a:pt x="9972" y="2514"/>
                    <a:pt x="9951" y="2514"/>
                  </a:cubicBezTo>
                  <a:cubicBezTo>
                    <a:pt x="9891" y="2526"/>
                    <a:pt x="9845" y="2559"/>
                    <a:pt x="9796" y="2559"/>
                  </a:cubicBezTo>
                  <a:cubicBezTo>
                    <a:pt x="9762" y="2559"/>
                    <a:pt x="9728" y="2543"/>
                    <a:pt x="9686" y="2493"/>
                  </a:cubicBezTo>
                  <a:cubicBezTo>
                    <a:pt x="9645" y="2432"/>
                    <a:pt x="9563" y="2391"/>
                    <a:pt x="9502" y="2391"/>
                  </a:cubicBezTo>
                  <a:cubicBezTo>
                    <a:pt x="9486" y="2392"/>
                    <a:pt x="9472" y="2393"/>
                    <a:pt x="9458" y="2393"/>
                  </a:cubicBezTo>
                  <a:cubicBezTo>
                    <a:pt x="9229" y="2393"/>
                    <a:pt x="9168" y="2243"/>
                    <a:pt x="9052" y="2166"/>
                  </a:cubicBezTo>
                  <a:cubicBezTo>
                    <a:pt x="8991" y="2125"/>
                    <a:pt x="9032" y="2105"/>
                    <a:pt x="9114" y="2105"/>
                  </a:cubicBezTo>
                  <a:cubicBezTo>
                    <a:pt x="9139" y="2107"/>
                    <a:pt x="9162" y="2108"/>
                    <a:pt x="9184" y="2108"/>
                  </a:cubicBezTo>
                  <a:cubicBezTo>
                    <a:pt x="9375" y="2108"/>
                    <a:pt x="9441" y="2029"/>
                    <a:pt x="9441" y="1901"/>
                  </a:cubicBezTo>
                  <a:cubicBezTo>
                    <a:pt x="9441" y="1860"/>
                    <a:pt x="9441" y="1819"/>
                    <a:pt x="9441" y="1778"/>
                  </a:cubicBezTo>
                  <a:cubicBezTo>
                    <a:pt x="9236" y="1717"/>
                    <a:pt x="9011" y="1635"/>
                    <a:pt x="8807" y="1574"/>
                  </a:cubicBezTo>
                  <a:cubicBezTo>
                    <a:pt x="8776" y="1564"/>
                    <a:pt x="8751" y="1558"/>
                    <a:pt x="8725" y="1558"/>
                  </a:cubicBezTo>
                  <a:cubicBezTo>
                    <a:pt x="8700" y="1558"/>
                    <a:pt x="8674" y="1564"/>
                    <a:pt x="8644" y="1574"/>
                  </a:cubicBezTo>
                  <a:cubicBezTo>
                    <a:pt x="8378" y="1655"/>
                    <a:pt x="8112" y="1737"/>
                    <a:pt x="7847" y="1819"/>
                  </a:cubicBezTo>
                  <a:cubicBezTo>
                    <a:pt x="7867" y="1880"/>
                    <a:pt x="7888" y="1942"/>
                    <a:pt x="7908" y="2003"/>
                  </a:cubicBezTo>
                  <a:cubicBezTo>
                    <a:pt x="7969" y="2085"/>
                    <a:pt x="7969" y="2166"/>
                    <a:pt x="7847" y="2228"/>
                  </a:cubicBezTo>
                  <a:cubicBezTo>
                    <a:pt x="7785" y="2248"/>
                    <a:pt x="7724" y="2289"/>
                    <a:pt x="7663" y="2330"/>
                  </a:cubicBezTo>
                  <a:cubicBezTo>
                    <a:pt x="7612" y="2360"/>
                    <a:pt x="7550" y="2376"/>
                    <a:pt x="7489" y="2376"/>
                  </a:cubicBezTo>
                  <a:cubicBezTo>
                    <a:pt x="7428" y="2376"/>
                    <a:pt x="7367" y="2360"/>
                    <a:pt x="7315" y="2330"/>
                  </a:cubicBezTo>
                  <a:cubicBezTo>
                    <a:pt x="7254" y="2289"/>
                    <a:pt x="7213" y="2268"/>
                    <a:pt x="7172" y="2248"/>
                  </a:cubicBezTo>
                  <a:cubicBezTo>
                    <a:pt x="7086" y="2199"/>
                    <a:pt x="6992" y="2172"/>
                    <a:pt x="6899" y="2172"/>
                  </a:cubicBezTo>
                  <a:cubicBezTo>
                    <a:pt x="6839" y="2172"/>
                    <a:pt x="6779" y="2183"/>
                    <a:pt x="6723" y="2207"/>
                  </a:cubicBezTo>
                  <a:cubicBezTo>
                    <a:pt x="6580" y="2248"/>
                    <a:pt x="6478" y="2330"/>
                    <a:pt x="6355" y="2371"/>
                  </a:cubicBezTo>
                  <a:cubicBezTo>
                    <a:pt x="6263" y="2417"/>
                    <a:pt x="6171" y="2440"/>
                    <a:pt x="6079" y="2440"/>
                  </a:cubicBezTo>
                  <a:cubicBezTo>
                    <a:pt x="6049" y="2440"/>
                    <a:pt x="6018" y="2437"/>
                    <a:pt x="5987" y="2432"/>
                  </a:cubicBezTo>
                  <a:cubicBezTo>
                    <a:pt x="5883" y="2432"/>
                    <a:pt x="5768" y="2389"/>
                    <a:pt x="5674" y="2389"/>
                  </a:cubicBezTo>
                  <a:cubicBezTo>
                    <a:pt x="5639" y="2389"/>
                    <a:pt x="5606" y="2395"/>
                    <a:pt x="5579" y="2412"/>
                  </a:cubicBezTo>
                  <a:cubicBezTo>
                    <a:pt x="5435" y="2514"/>
                    <a:pt x="5313" y="2657"/>
                    <a:pt x="5395" y="2841"/>
                  </a:cubicBezTo>
                  <a:cubicBezTo>
                    <a:pt x="5395" y="2841"/>
                    <a:pt x="5415" y="2861"/>
                    <a:pt x="5415" y="2882"/>
                  </a:cubicBezTo>
                  <a:cubicBezTo>
                    <a:pt x="5456" y="3045"/>
                    <a:pt x="5313" y="3188"/>
                    <a:pt x="5088" y="3229"/>
                  </a:cubicBezTo>
                  <a:cubicBezTo>
                    <a:pt x="5027" y="3229"/>
                    <a:pt x="4986" y="3229"/>
                    <a:pt x="4925" y="3208"/>
                  </a:cubicBezTo>
                  <a:cubicBezTo>
                    <a:pt x="4884" y="3188"/>
                    <a:pt x="4843" y="3147"/>
                    <a:pt x="4782" y="3127"/>
                  </a:cubicBezTo>
                  <a:cubicBezTo>
                    <a:pt x="4700" y="3127"/>
                    <a:pt x="4618" y="3086"/>
                    <a:pt x="4557" y="3025"/>
                  </a:cubicBezTo>
                  <a:cubicBezTo>
                    <a:pt x="4312" y="3208"/>
                    <a:pt x="4026" y="3331"/>
                    <a:pt x="3719" y="3392"/>
                  </a:cubicBezTo>
                  <a:cubicBezTo>
                    <a:pt x="3648" y="3411"/>
                    <a:pt x="3575" y="3420"/>
                    <a:pt x="3502" y="3420"/>
                  </a:cubicBezTo>
                  <a:cubicBezTo>
                    <a:pt x="3257" y="3420"/>
                    <a:pt x="3008" y="3320"/>
                    <a:pt x="2820" y="3147"/>
                  </a:cubicBezTo>
                  <a:lnTo>
                    <a:pt x="2616" y="3127"/>
                  </a:lnTo>
                  <a:cubicBezTo>
                    <a:pt x="2513" y="3208"/>
                    <a:pt x="2370" y="3270"/>
                    <a:pt x="2227" y="3311"/>
                  </a:cubicBezTo>
                  <a:cubicBezTo>
                    <a:pt x="2000" y="3386"/>
                    <a:pt x="1761" y="3428"/>
                    <a:pt x="1528" y="3428"/>
                  </a:cubicBezTo>
                  <a:cubicBezTo>
                    <a:pt x="1447" y="3428"/>
                    <a:pt x="1367" y="3423"/>
                    <a:pt x="1287" y="3413"/>
                  </a:cubicBezTo>
                  <a:cubicBezTo>
                    <a:pt x="1083" y="3535"/>
                    <a:pt x="879" y="3638"/>
                    <a:pt x="654" y="3699"/>
                  </a:cubicBezTo>
                  <a:cubicBezTo>
                    <a:pt x="490" y="3719"/>
                    <a:pt x="347" y="3740"/>
                    <a:pt x="184" y="3740"/>
                  </a:cubicBezTo>
                  <a:cubicBezTo>
                    <a:pt x="123" y="3801"/>
                    <a:pt x="61" y="3862"/>
                    <a:pt x="0" y="3924"/>
                  </a:cubicBezTo>
                  <a:lnTo>
                    <a:pt x="0" y="35351"/>
                  </a:lnTo>
                  <a:lnTo>
                    <a:pt x="7438" y="35351"/>
                  </a:lnTo>
                  <a:cubicBezTo>
                    <a:pt x="7499" y="35331"/>
                    <a:pt x="7540" y="35331"/>
                    <a:pt x="7602" y="35331"/>
                  </a:cubicBezTo>
                  <a:cubicBezTo>
                    <a:pt x="7663" y="35310"/>
                    <a:pt x="7724" y="35290"/>
                    <a:pt x="7745" y="35229"/>
                  </a:cubicBezTo>
                  <a:cubicBezTo>
                    <a:pt x="7785" y="35167"/>
                    <a:pt x="7826" y="35086"/>
                    <a:pt x="7847" y="35024"/>
                  </a:cubicBezTo>
                  <a:cubicBezTo>
                    <a:pt x="7888" y="35024"/>
                    <a:pt x="7928" y="35004"/>
                    <a:pt x="7969" y="35004"/>
                  </a:cubicBezTo>
                  <a:cubicBezTo>
                    <a:pt x="8051" y="34902"/>
                    <a:pt x="8153" y="34820"/>
                    <a:pt x="8276" y="34779"/>
                  </a:cubicBezTo>
                  <a:cubicBezTo>
                    <a:pt x="8215" y="34697"/>
                    <a:pt x="8153" y="34636"/>
                    <a:pt x="8112" y="34575"/>
                  </a:cubicBezTo>
                  <a:cubicBezTo>
                    <a:pt x="8031" y="34473"/>
                    <a:pt x="8051" y="34329"/>
                    <a:pt x="8174" y="34289"/>
                  </a:cubicBezTo>
                  <a:cubicBezTo>
                    <a:pt x="8215" y="34248"/>
                    <a:pt x="8255" y="34227"/>
                    <a:pt x="8317" y="34227"/>
                  </a:cubicBezTo>
                  <a:cubicBezTo>
                    <a:pt x="8358" y="34207"/>
                    <a:pt x="8378" y="34207"/>
                    <a:pt x="8419" y="34186"/>
                  </a:cubicBezTo>
                  <a:lnTo>
                    <a:pt x="8541" y="34125"/>
                  </a:lnTo>
                  <a:lnTo>
                    <a:pt x="8582" y="34125"/>
                  </a:lnTo>
                  <a:cubicBezTo>
                    <a:pt x="8582" y="33892"/>
                    <a:pt x="8785" y="33715"/>
                    <a:pt x="9015" y="33715"/>
                  </a:cubicBezTo>
                  <a:cubicBezTo>
                    <a:pt x="9027" y="33715"/>
                    <a:pt x="9040" y="33715"/>
                    <a:pt x="9052" y="33716"/>
                  </a:cubicBezTo>
                  <a:cubicBezTo>
                    <a:pt x="9246" y="33744"/>
                    <a:pt x="9252" y="33734"/>
                    <a:pt x="9211" y="33795"/>
                  </a:cubicBezTo>
                  <a:lnTo>
                    <a:pt x="9211" y="33795"/>
                  </a:lnTo>
                  <a:cubicBezTo>
                    <a:pt x="9284" y="33710"/>
                    <a:pt x="9393" y="33655"/>
                    <a:pt x="9502" y="33655"/>
                  </a:cubicBezTo>
                  <a:lnTo>
                    <a:pt x="9522" y="33655"/>
                  </a:lnTo>
                  <a:cubicBezTo>
                    <a:pt x="9622" y="33555"/>
                    <a:pt x="9753" y="33505"/>
                    <a:pt x="9878" y="33505"/>
                  </a:cubicBezTo>
                  <a:cubicBezTo>
                    <a:pt x="9931" y="33505"/>
                    <a:pt x="9984" y="33514"/>
                    <a:pt x="10033" y="33533"/>
                  </a:cubicBezTo>
                  <a:cubicBezTo>
                    <a:pt x="10113" y="33573"/>
                    <a:pt x="10312" y="33652"/>
                    <a:pt x="10280" y="33713"/>
                  </a:cubicBezTo>
                  <a:lnTo>
                    <a:pt x="10280" y="33713"/>
                  </a:lnTo>
                  <a:cubicBezTo>
                    <a:pt x="10352" y="33593"/>
                    <a:pt x="10479" y="33533"/>
                    <a:pt x="10605" y="33533"/>
                  </a:cubicBezTo>
                  <a:cubicBezTo>
                    <a:pt x="10733" y="33533"/>
                    <a:pt x="10861" y="33594"/>
                    <a:pt x="10932" y="33716"/>
                  </a:cubicBezTo>
                  <a:cubicBezTo>
                    <a:pt x="11014" y="33778"/>
                    <a:pt x="11137" y="33839"/>
                    <a:pt x="11239" y="33859"/>
                  </a:cubicBezTo>
                  <a:cubicBezTo>
                    <a:pt x="11382" y="33880"/>
                    <a:pt x="11484" y="33982"/>
                    <a:pt x="11525" y="34125"/>
                  </a:cubicBezTo>
                  <a:cubicBezTo>
                    <a:pt x="11627" y="34146"/>
                    <a:pt x="11709" y="34207"/>
                    <a:pt x="11790" y="34268"/>
                  </a:cubicBezTo>
                  <a:cubicBezTo>
                    <a:pt x="12015" y="34186"/>
                    <a:pt x="12281" y="34146"/>
                    <a:pt x="12547" y="34146"/>
                  </a:cubicBezTo>
                  <a:cubicBezTo>
                    <a:pt x="12669" y="34146"/>
                    <a:pt x="12792" y="34186"/>
                    <a:pt x="12873" y="34248"/>
                  </a:cubicBezTo>
                  <a:cubicBezTo>
                    <a:pt x="12996" y="34248"/>
                    <a:pt x="13098" y="34207"/>
                    <a:pt x="13221" y="34146"/>
                  </a:cubicBezTo>
                  <a:lnTo>
                    <a:pt x="13323" y="34146"/>
                  </a:lnTo>
                  <a:cubicBezTo>
                    <a:pt x="13405" y="34146"/>
                    <a:pt x="13507" y="34207"/>
                    <a:pt x="13609" y="34227"/>
                  </a:cubicBezTo>
                  <a:cubicBezTo>
                    <a:pt x="13633" y="34233"/>
                    <a:pt x="13657" y="34236"/>
                    <a:pt x="13679" y="34236"/>
                  </a:cubicBezTo>
                  <a:cubicBezTo>
                    <a:pt x="13733" y="34236"/>
                    <a:pt x="13779" y="34221"/>
                    <a:pt x="13793" y="34207"/>
                  </a:cubicBezTo>
                  <a:cubicBezTo>
                    <a:pt x="13916" y="34115"/>
                    <a:pt x="14050" y="34069"/>
                    <a:pt x="14187" y="34069"/>
                  </a:cubicBezTo>
                  <a:cubicBezTo>
                    <a:pt x="14232" y="34069"/>
                    <a:pt x="14278" y="34074"/>
                    <a:pt x="14324" y="34084"/>
                  </a:cubicBezTo>
                  <a:cubicBezTo>
                    <a:pt x="14365" y="34105"/>
                    <a:pt x="14426" y="34105"/>
                    <a:pt x="14467" y="34125"/>
                  </a:cubicBezTo>
                  <a:lnTo>
                    <a:pt x="14508" y="34125"/>
                  </a:lnTo>
                  <a:cubicBezTo>
                    <a:pt x="14529" y="34125"/>
                    <a:pt x="14529" y="34105"/>
                    <a:pt x="14549" y="34105"/>
                  </a:cubicBezTo>
                  <a:cubicBezTo>
                    <a:pt x="14549" y="34084"/>
                    <a:pt x="14570" y="34064"/>
                    <a:pt x="14570" y="34043"/>
                  </a:cubicBezTo>
                  <a:cubicBezTo>
                    <a:pt x="14590" y="34003"/>
                    <a:pt x="14610" y="33962"/>
                    <a:pt x="14631" y="33941"/>
                  </a:cubicBezTo>
                  <a:cubicBezTo>
                    <a:pt x="14692" y="33859"/>
                    <a:pt x="14631" y="33737"/>
                    <a:pt x="14753" y="33696"/>
                  </a:cubicBezTo>
                  <a:cubicBezTo>
                    <a:pt x="14856" y="33655"/>
                    <a:pt x="14958" y="33614"/>
                    <a:pt x="15060" y="33594"/>
                  </a:cubicBezTo>
                  <a:lnTo>
                    <a:pt x="15060" y="33594"/>
                  </a:lnTo>
                  <a:lnTo>
                    <a:pt x="14999" y="33655"/>
                  </a:lnTo>
                  <a:cubicBezTo>
                    <a:pt x="14958" y="33676"/>
                    <a:pt x="14937" y="33716"/>
                    <a:pt x="14917" y="33737"/>
                  </a:cubicBezTo>
                  <a:cubicBezTo>
                    <a:pt x="14978" y="33778"/>
                    <a:pt x="15019" y="33819"/>
                    <a:pt x="15060" y="33880"/>
                  </a:cubicBezTo>
                  <a:cubicBezTo>
                    <a:pt x="15121" y="33849"/>
                    <a:pt x="15188" y="33834"/>
                    <a:pt x="15254" y="33834"/>
                  </a:cubicBezTo>
                  <a:cubicBezTo>
                    <a:pt x="15320" y="33834"/>
                    <a:pt x="15387" y="33849"/>
                    <a:pt x="15448" y="33880"/>
                  </a:cubicBezTo>
                  <a:cubicBezTo>
                    <a:pt x="15489" y="33859"/>
                    <a:pt x="15530" y="33839"/>
                    <a:pt x="15571" y="33819"/>
                  </a:cubicBezTo>
                  <a:lnTo>
                    <a:pt x="15775" y="33737"/>
                  </a:lnTo>
                  <a:cubicBezTo>
                    <a:pt x="15905" y="33691"/>
                    <a:pt x="16041" y="33668"/>
                    <a:pt x="16177" y="33668"/>
                  </a:cubicBezTo>
                  <a:cubicBezTo>
                    <a:pt x="16402" y="33668"/>
                    <a:pt x="16626" y="33732"/>
                    <a:pt x="16817" y="33859"/>
                  </a:cubicBezTo>
                  <a:cubicBezTo>
                    <a:pt x="17083" y="33778"/>
                    <a:pt x="17349" y="33737"/>
                    <a:pt x="17635" y="33737"/>
                  </a:cubicBezTo>
                  <a:lnTo>
                    <a:pt x="17573" y="33635"/>
                  </a:lnTo>
                  <a:lnTo>
                    <a:pt x="17839" y="33553"/>
                  </a:lnTo>
                  <a:cubicBezTo>
                    <a:pt x="17890" y="33485"/>
                    <a:pt x="17969" y="33446"/>
                    <a:pt x="18052" y="33446"/>
                  </a:cubicBezTo>
                  <a:cubicBezTo>
                    <a:pt x="18070" y="33446"/>
                    <a:pt x="18087" y="33447"/>
                    <a:pt x="18105" y="33451"/>
                  </a:cubicBezTo>
                  <a:cubicBezTo>
                    <a:pt x="18166" y="33410"/>
                    <a:pt x="18207" y="33389"/>
                    <a:pt x="18268" y="33349"/>
                  </a:cubicBezTo>
                  <a:cubicBezTo>
                    <a:pt x="18309" y="33308"/>
                    <a:pt x="18370" y="33287"/>
                    <a:pt x="18432" y="33287"/>
                  </a:cubicBezTo>
                  <a:cubicBezTo>
                    <a:pt x="18432" y="33349"/>
                    <a:pt x="18472" y="33389"/>
                    <a:pt x="18575" y="33410"/>
                  </a:cubicBezTo>
                  <a:cubicBezTo>
                    <a:pt x="18677" y="33369"/>
                    <a:pt x="18779" y="33308"/>
                    <a:pt x="18881" y="33267"/>
                  </a:cubicBezTo>
                  <a:cubicBezTo>
                    <a:pt x="18902" y="33165"/>
                    <a:pt x="19024" y="33124"/>
                    <a:pt x="19106" y="33042"/>
                  </a:cubicBezTo>
                  <a:cubicBezTo>
                    <a:pt x="19126" y="33042"/>
                    <a:pt x="19126" y="33042"/>
                    <a:pt x="19147" y="33063"/>
                  </a:cubicBezTo>
                  <a:cubicBezTo>
                    <a:pt x="19167" y="33083"/>
                    <a:pt x="19208" y="33124"/>
                    <a:pt x="19228" y="33144"/>
                  </a:cubicBezTo>
                  <a:cubicBezTo>
                    <a:pt x="19596" y="33063"/>
                    <a:pt x="19944" y="32981"/>
                    <a:pt x="20311" y="32940"/>
                  </a:cubicBezTo>
                  <a:cubicBezTo>
                    <a:pt x="20761" y="32858"/>
                    <a:pt x="21170" y="32797"/>
                    <a:pt x="21558" y="32756"/>
                  </a:cubicBezTo>
                  <a:cubicBezTo>
                    <a:pt x="21653" y="32677"/>
                    <a:pt x="21773" y="32647"/>
                    <a:pt x="21888" y="32647"/>
                  </a:cubicBezTo>
                  <a:cubicBezTo>
                    <a:pt x="21922" y="32647"/>
                    <a:pt x="21955" y="32649"/>
                    <a:pt x="21987" y="32654"/>
                  </a:cubicBezTo>
                  <a:cubicBezTo>
                    <a:pt x="22028" y="32654"/>
                    <a:pt x="22048" y="32674"/>
                    <a:pt x="22069" y="32695"/>
                  </a:cubicBezTo>
                  <a:cubicBezTo>
                    <a:pt x="22165" y="32689"/>
                    <a:pt x="22259" y="32686"/>
                    <a:pt x="22351" y="32686"/>
                  </a:cubicBezTo>
                  <a:cubicBezTo>
                    <a:pt x="22575" y="32686"/>
                    <a:pt x="22792" y="32701"/>
                    <a:pt x="23009" y="32715"/>
                  </a:cubicBezTo>
                  <a:cubicBezTo>
                    <a:pt x="23070" y="32715"/>
                    <a:pt x="23131" y="32736"/>
                    <a:pt x="23193" y="32756"/>
                  </a:cubicBezTo>
                  <a:cubicBezTo>
                    <a:pt x="23213" y="32756"/>
                    <a:pt x="23234" y="32736"/>
                    <a:pt x="23254" y="32736"/>
                  </a:cubicBezTo>
                  <a:cubicBezTo>
                    <a:pt x="23479" y="32654"/>
                    <a:pt x="23704" y="32552"/>
                    <a:pt x="23949" y="32470"/>
                  </a:cubicBezTo>
                  <a:lnTo>
                    <a:pt x="24133" y="32531"/>
                  </a:lnTo>
                  <a:cubicBezTo>
                    <a:pt x="24199" y="32518"/>
                    <a:pt x="24265" y="32511"/>
                    <a:pt x="24329" y="32511"/>
                  </a:cubicBezTo>
                  <a:cubicBezTo>
                    <a:pt x="24561" y="32511"/>
                    <a:pt x="24774" y="32596"/>
                    <a:pt x="24950" y="32756"/>
                  </a:cubicBezTo>
                  <a:cubicBezTo>
                    <a:pt x="25028" y="32753"/>
                    <a:pt x="25105" y="32751"/>
                    <a:pt x="25183" y="32751"/>
                  </a:cubicBezTo>
                  <a:cubicBezTo>
                    <a:pt x="25595" y="32751"/>
                    <a:pt x="26005" y="32799"/>
                    <a:pt x="26401" y="32920"/>
                  </a:cubicBezTo>
                  <a:cubicBezTo>
                    <a:pt x="26544" y="32940"/>
                    <a:pt x="26666" y="33001"/>
                    <a:pt x="26769" y="33083"/>
                  </a:cubicBezTo>
                  <a:cubicBezTo>
                    <a:pt x="26820" y="33093"/>
                    <a:pt x="26866" y="33098"/>
                    <a:pt x="26912" y="33098"/>
                  </a:cubicBezTo>
                  <a:cubicBezTo>
                    <a:pt x="26958" y="33098"/>
                    <a:pt x="27004" y="33093"/>
                    <a:pt x="27055" y="33083"/>
                  </a:cubicBezTo>
                  <a:cubicBezTo>
                    <a:pt x="27055" y="33063"/>
                    <a:pt x="27055" y="33042"/>
                    <a:pt x="27075" y="33022"/>
                  </a:cubicBezTo>
                  <a:cubicBezTo>
                    <a:pt x="27116" y="33042"/>
                    <a:pt x="27157" y="33063"/>
                    <a:pt x="27198" y="33083"/>
                  </a:cubicBezTo>
                  <a:cubicBezTo>
                    <a:pt x="27280" y="33103"/>
                    <a:pt x="27341" y="33124"/>
                    <a:pt x="27423" y="33144"/>
                  </a:cubicBezTo>
                  <a:cubicBezTo>
                    <a:pt x="27484" y="33124"/>
                    <a:pt x="27566" y="33103"/>
                    <a:pt x="27647" y="33103"/>
                  </a:cubicBezTo>
                  <a:cubicBezTo>
                    <a:pt x="27678" y="33134"/>
                    <a:pt x="27724" y="33149"/>
                    <a:pt x="27770" y="33149"/>
                  </a:cubicBezTo>
                  <a:cubicBezTo>
                    <a:pt x="27816" y="33149"/>
                    <a:pt x="27862" y="33134"/>
                    <a:pt x="27893" y="33103"/>
                  </a:cubicBezTo>
                  <a:lnTo>
                    <a:pt x="27954" y="33103"/>
                  </a:lnTo>
                  <a:cubicBezTo>
                    <a:pt x="28138" y="33042"/>
                    <a:pt x="28322" y="32981"/>
                    <a:pt x="28506" y="32940"/>
                  </a:cubicBezTo>
                  <a:cubicBezTo>
                    <a:pt x="28465" y="32736"/>
                    <a:pt x="28751" y="32817"/>
                    <a:pt x="28873" y="32776"/>
                  </a:cubicBezTo>
                  <a:cubicBezTo>
                    <a:pt x="28924" y="32797"/>
                    <a:pt x="28976" y="32807"/>
                    <a:pt x="29027" y="32807"/>
                  </a:cubicBezTo>
                  <a:cubicBezTo>
                    <a:pt x="29078" y="32807"/>
                    <a:pt x="29129" y="32797"/>
                    <a:pt x="29180" y="32776"/>
                  </a:cubicBezTo>
                  <a:cubicBezTo>
                    <a:pt x="29282" y="32715"/>
                    <a:pt x="29405" y="32674"/>
                    <a:pt x="29425" y="32552"/>
                  </a:cubicBezTo>
                  <a:cubicBezTo>
                    <a:pt x="29484" y="32351"/>
                    <a:pt x="29509" y="32266"/>
                    <a:pt x="29615" y="32266"/>
                  </a:cubicBezTo>
                  <a:cubicBezTo>
                    <a:pt x="29692" y="32266"/>
                    <a:pt x="29811" y="32311"/>
                    <a:pt x="30018" y="32388"/>
                  </a:cubicBezTo>
                  <a:cubicBezTo>
                    <a:pt x="30038" y="32388"/>
                    <a:pt x="30079" y="32429"/>
                    <a:pt x="30099" y="32429"/>
                  </a:cubicBezTo>
                  <a:cubicBezTo>
                    <a:pt x="30099" y="32429"/>
                    <a:pt x="30222" y="32409"/>
                    <a:pt x="30222" y="32388"/>
                  </a:cubicBezTo>
                  <a:cubicBezTo>
                    <a:pt x="30222" y="32306"/>
                    <a:pt x="30304" y="32266"/>
                    <a:pt x="30426" y="32245"/>
                  </a:cubicBezTo>
                  <a:lnTo>
                    <a:pt x="30426" y="32245"/>
                  </a:lnTo>
                  <a:cubicBezTo>
                    <a:pt x="30406" y="32266"/>
                    <a:pt x="30406" y="32286"/>
                    <a:pt x="30385" y="32306"/>
                  </a:cubicBezTo>
                  <a:cubicBezTo>
                    <a:pt x="30365" y="32347"/>
                    <a:pt x="30324" y="32388"/>
                    <a:pt x="30406" y="32429"/>
                  </a:cubicBezTo>
                  <a:cubicBezTo>
                    <a:pt x="30458" y="32455"/>
                    <a:pt x="30509" y="32481"/>
                    <a:pt x="30556" y="32481"/>
                  </a:cubicBezTo>
                  <a:cubicBezTo>
                    <a:pt x="30583" y="32481"/>
                    <a:pt x="30608" y="32472"/>
                    <a:pt x="30631" y="32450"/>
                  </a:cubicBezTo>
                  <a:cubicBezTo>
                    <a:pt x="30774" y="32368"/>
                    <a:pt x="30917" y="32327"/>
                    <a:pt x="31080" y="32306"/>
                  </a:cubicBezTo>
                  <a:cubicBezTo>
                    <a:pt x="31121" y="32143"/>
                    <a:pt x="31325" y="32123"/>
                    <a:pt x="31530" y="32102"/>
                  </a:cubicBezTo>
                  <a:cubicBezTo>
                    <a:pt x="31632" y="32102"/>
                    <a:pt x="31714" y="32061"/>
                    <a:pt x="31755" y="31980"/>
                  </a:cubicBezTo>
                  <a:cubicBezTo>
                    <a:pt x="31816" y="31918"/>
                    <a:pt x="31918" y="31877"/>
                    <a:pt x="32000" y="31877"/>
                  </a:cubicBezTo>
                  <a:cubicBezTo>
                    <a:pt x="32184" y="31877"/>
                    <a:pt x="32347" y="31857"/>
                    <a:pt x="32531" y="31857"/>
                  </a:cubicBezTo>
                  <a:cubicBezTo>
                    <a:pt x="32549" y="31857"/>
                    <a:pt x="32560" y="31856"/>
                    <a:pt x="32567" y="31856"/>
                  </a:cubicBezTo>
                  <a:lnTo>
                    <a:pt x="32567" y="31856"/>
                  </a:lnTo>
                  <a:cubicBezTo>
                    <a:pt x="32560" y="31860"/>
                    <a:pt x="32556" y="31871"/>
                    <a:pt x="32592" y="31898"/>
                  </a:cubicBezTo>
                  <a:cubicBezTo>
                    <a:pt x="32611" y="31917"/>
                    <a:pt x="32613" y="31970"/>
                    <a:pt x="32597" y="31995"/>
                  </a:cubicBezTo>
                  <a:lnTo>
                    <a:pt x="32597" y="31995"/>
                  </a:lnTo>
                  <a:cubicBezTo>
                    <a:pt x="32911" y="31959"/>
                    <a:pt x="33245" y="31957"/>
                    <a:pt x="33635" y="31918"/>
                  </a:cubicBezTo>
                  <a:cubicBezTo>
                    <a:pt x="33778" y="31898"/>
                    <a:pt x="33921" y="31877"/>
                    <a:pt x="34043" y="31857"/>
                  </a:cubicBezTo>
                  <a:lnTo>
                    <a:pt x="34207" y="31816"/>
                  </a:lnTo>
                  <a:cubicBezTo>
                    <a:pt x="34288" y="31755"/>
                    <a:pt x="34370" y="31714"/>
                    <a:pt x="34452" y="31673"/>
                  </a:cubicBezTo>
                  <a:lnTo>
                    <a:pt x="34595" y="31673"/>
                  </a:lnTo>
                  <a:cubicBezTo>
                    <a:pt x="34615" y="31693"/>
                    <a:pt x="34636" y="31693"/>
                    <a:pt x="34636" y="31714"/>
                  </a:cubicBezTo>
                  <a:lnTo>
                    <a:pt x="34636" y="31734"/>
                  </a:lnTo>
                  <a:cubicBezTo>
                    <a:pt x="34840" y="31693"/>
                    <a:pt x="35065" y="31673"/>
                    <a:pt x="35269" y="31632"/>
                  </a:cubicBezTo>
                  <a:cubicBezTo>
                    <a:pt x="35678" y="31550"/>
                    <a:pt x="36087" y="31448"/>
                    <a:pt x="36475" y="31367"/>
                  </a:cubicBezTo>
                  <a:cubicBezTo>
                    <a:pt x="36521" y="31353"/>
                    <a:pt x="36567" y="31346"/>
                    <a:pt x="36612" y="31346"/>
                  </a:cubicBezTo>
                  <a:cubicBezTo>
                    <a:pt x="36766" y="31346"/>
                    <a:pt x="36907" y="31424"/>
                    <a:pt x="36986" y="31550"/>
                  </a:cubicBezTo>
                  <a:cubicBezTo>
                    <a:pt x="37088" y="31510"/>
                    <a:pt x="37190" y="31469"/>
                    <a:pt x="37292" y="31428"/>
                  </a:cubicBezTo>
                  <a:lnTo>
                    <a:pt x="37292" y="31367"/>
                  </a:lnTo>
                  <a:cubicBezTo>
                    <a:pt x="37333" y="31326"/>
                    <a:pt x="37394" y="31305"/>
                    <a:pt x="37456" y="31285"/>
                  </a:cubicBezTo>
                  <a:cubicBezTo>
                    <a:pt x="37783" y="31203"/>
                    <a:pt x="38069" y="31060"/>
                    <a:pt x="38396" y="30999"/>
                  </a:cubicBezTo>
                  <a:cubicBezTo>
                    <a:pt x="38407" y="30996"/>
                    <a:pt x="38419" y="30995"/>
                    <a:pt x="38433" y="30995"/>
                  </a:cubicBezTo>
                  <a:cubicBezTo>
                    <a:pt x="38523" y="30995"/>
                    <a:pt x="38661" y="31048"/>
                    <a:pt x="38661" y="31101"/>
                  </a:cubicBezTo>
                  <a:cubicBezTo>
                    <a:pt x="38661" y="31162"/>
                    <a:pt x="38682" y="31285"/>
                    <a:pt x="38702" y="31367"/>
                  </a:cubicBezTo>
                  <a:lnTo>
                    <a:pt x="38743" y="31367"/>
                  </a:lnTo>
                  <a:lnTo>
                    <a:pt x="39172" y="31571"/>
                  </a:lnTo>
                  <a:lnTo>
                    <a:pt x="39336" y="31550"/>
                  </a:lnTo>
                  <a:cubicBezTo>
                    <a:pt x="39542" y="31368"/>
                    <a:pt x="39807" y="31272"/>
                    <a:pt x="40074" y="31272"/>
                  </a:cubicBezTo>
                  <a:cubicBezTo>
                    <a:pt x="40255" y="31272"/>
                    <a:pt x="40437" y="31316"/>
                    <a:pt x="40603" y="31407"/>
                  </a:cubicBezTo>
                  <a:lnTo>
                    <a:pt x="40909" y="31446"/>
                  </a:lnTo>
                  <a:lnTo>
                    <a:pt x="40909" y="31446"/>
                  </a:lnTo>
                  <a:lnTo>
                    <a:pt x="40909" y="82"/>
                  </a:lnTo>
                  <a:lnTo>
                    <a:pt x="40848" y="102"/>
                  </a:lnTo>
                  <a:cubicBezTo>
                    <a:pt x="40807" y="102"/>
                    <a:pt x="40766" y="101"/>
                    <a:pt x="40726" y="101"/>
                  </a:cubicBezTo>
                  <a:cubicBezTo>
                    <a:pt x="40626" y="101"/>
                    <a:pt x="40532" y="111"/>
                    <a:pt x="40459" y="184"/>
                  </a:cubicBezTo>
                  <a:cubicBezTo>
                    <a:pt x="40448" y="208"/>
                    <a:pt x="40400" y="218"/>
                    <a:pt x="40351" y="218"/>
                  </a:cubicBezTo>
                  <a:cubicBezTo>
                    <a:pt x="40316" y="218"/>
                    <a:pt x="40281" y="213"/>
                    <a:pt x="40255" y="205"/>
                  </a:cubicBezTo>
                  <a:cubicBezTo>
                    <a:pt x="40092" y="184"/>
                    <a:pt x="39949" y="102"/>
                    <a:pt x="398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214313" rotWithShape="0" algn="bl" dir="4260000" dist="952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1" name="Google Shape;1401;p31"/>
            <p:cNvSpPr/>
            <p:nvPr/>
          </p:nvSpPr>
          <p:spPr>
            <a:xfrm>
              <a:off x="230875" y="3791825"/>
              <a:ext cx="1023275" cy="856725"/>
            </a:xfrm>
            <a:custGeom>
              <a:rect b="b" l="l" r="r" t="t"/>
              <a:pathLst>
                <a:path extrusionOk="0" h="34269" w="40931">
                  <a:moveTo>
                    <a:pt x="32597" y="30176"/>
                  </a:moveTo>
                  <a:cubicBezTo>
                    <a:pt x="32582" y="30178"/>
                    <a:pt x="32567" y="30179"/>
                    <a:pt x="32552" y="30181"/>
                  </a:cubicBezTo>
                  <a:lnTo>
                    <a:pt x="32593" y="30181"/>
                  </a:lnTo>
                  <a:cubicBezTo>
                    <a:pt x="32594" y="30180"/>
                    <a:pt x="32596" y="30178"/>
                    <a:pt x="32597" y="30176"/>
                  </a:cubicBezTo>
                  <a:close/>
                  <a:moveTo>
                    <a:pt x="39867" y="0"/>
                  </a:moveTo>
                  <a:cubicBezTo>
                    <a:pt x="39622" y="82"/>
                    <a:pt x="39357" y="123"/>
                    <a:pt x="39091" y="123"/>
                  </a:cubicBezTo>
                  <a:cubicBezTo>
                    <a:pt x="39070" y="126"/>
                    <a:pt x="39049" y="128"/>
                    <a:pt x="39028" y="128"/>
                  </a:cubicBezTo>
                  <a:cubicBezTo>
                    <a:pt x="38927" y="128"/>
                    <a:pt x="38832" y="88"/>
                    <a:pt x="38764" y="21"/>
                  </a:cubicBezTo>
                  <a:cubicBezTo>
                    <a:pt x="38641" y="21"/>
                    <a:pt x="38519" y="62"/>
                    <a:pt x="38417" y="123"/>
                  </a:cubicBezTo>
                  <a:lnTo>
                    <a:pt x="38314" y="123"/>
                  </a:lnTo>
                  <a:cubicBezTo>
                    <a:pt x="38233" y="123"/>
                    <a:pt x="38131" y="62"/>
                    <a:pt x="38028" y="41"/>
                  </a:cubicBezTo>
                  <a:cubicBezTo>
                    <a:pt x="38010" y="35"/>
                    <a:pt x="37992" y="33"/>
                    <a:pt x="37975" y="33"/>
                  </a:cubicBezTo>
                  <a:cubicBezTo>
                    <a:pt x="37931" y="33"/>
                    <a:pt x="37888" y="47"/>
                    <a:pt x="37844" y="62"/>
                  </a:cubicBezTo>
                  <a:cubicBezTo>
                    <a:pt x="37722" y="154"/>
                    <a:pt x="37588" y="200"/>
                    <a:pt x="37451" y="200"/>
                  </a:cubicBezTo>
                  <a:cubicBezTo>
                    <a:pt x="37405" y="200"/>
                    <a:pt x="37359" y="194"/>
                    <a:pt x="37313" y="184"/>
                  </a:cubicBezTo>
                  <a:cubicBezTo>
                    <a:pt x="37272" y="184"/>
                    <a:pt x="37231" y="164"/>
                    <a:pt x="37170" y="143"/>
                  </a:cubicBezTo>
                  <a:cubicBezTo>
                    <a:pt x="37159" y="141"/>
                    <a:pt x="37149" y="140"/>
                    <a:pt x="37141" y="140"/>
                  </a:cubicBezTo>
                  <a:cubicBezTo>
                    <a:pt x="37072" y="140"/>
                    <a:pt x="37086" y="207"/>
                    <a:pt x="37068" y="225"/>
                  </a:cubicBezTo>
                  <a:cubicBezTo>
                    <a:pt x="37048" y="266"/>
                    <a:pt x="37027" y="307"/>
                    <a:pt x="37007" y="327"/>
                  </a:cubicBezTo>
                  <a:cubicBezTo>
                    <a:pt x="36945" y="409"/>
                    <a:pt x="37007" y="532"/>
                    <a:pt x="36884" y="572"/>
                  </a:cubicBezTo>
                  <a:cubicBezTo>
                    <a:pt x="36782" y="613"/>
                    <a:pt x="36680" y="654"/>
                    <a:pt x="36578" y="675"/>
                  </a:cubicBezTo>
                  <a:lnTo>
                    <a:pt x="36639" y="613"/>
                  </a:lnTo>
                  <a:cubicBezTo>
                    <a:pt x="36680" y="593"/>
                    <a:pt x="36680" y="572"/>
                    <a:pt x="36721" y="532"/>
                  </a:cubicBezTo>
                  <a:cubicBezTo>
                    <a:pt x="36680" y="491"/>
                    <a:pt x="36639" y="450"/>
                    <a:pt x="36598" y="409"/>
                  </a:cubicBezTo>
                  <a:cubicBezTo>
                    <a:pt x="36497" y="434"/>
                    <a:pt x="36388" y="452"/>
                    <a:pt x="36281" y="452"/>
                  </a:cubicBezTo>
                  <a:cubicBezTo>
                    <a:pt x="36215" y="452"/>
                    <a:pt x="36150" y="445"/>
                    <a:pt x="36087" y="429"/>
                  </a:cubicBezTo>
                  <a:lnTo>
                    <a:pt x="36067" y="429"/>
                  </a:lnTo>
                  <a:lnTo>
                    <a:pt x="35862" y="511"/>
                  </a:lnTo>
                  <a:cubicBezTo>
                    <a:pt x="35724" y="568"/>
                    <a:pt x="35580" y="596"/>
                    <a:pt x="35436" y="596"/>
                  </a:cubicBezTo>
                  <a:cubicBezTo>
                    <a:pt x="35219" y="596"/>
                    <a:pt x="35005" y="532"/>
                    <a:pt x="34820" y="409"/>
                  </a:cubicBezTo>
                  <a:cubicBezTo>
                    <a:pt x="34555" y="470"/>
                    <a:pt x="34289" y="511"/>
                    <a:pt x="34003" y="532"/>
                  </a:cubicBezTo>
                  <a:cubicBezTo>
                    <a:pt x="34023" y="552"/>
                    <a:pt x="34044" y="593"/>
                    <a:pt x="34064" y="613"/>
                  </a:cubicBezTo>
                  <a:lnTo>
                    <a:pt x="33778" y="716"/>
                  </a:lnTo>
                  <a:cubicBezTo>
                    <a:pt x="33717" y="777"/>
                    <a:pt x="33635" y="818"/>
                    <a:pt x="33553" y="818"/>
                  </a:cubicBezTo>
                  <a:cubicBezTo>
                    <a:pt x="33492" y="838"/>
                    <a:pt x="33431" y="879"/>
                    <a:pt x="33390" y="920"/>
                  </a:cubicBezTo>
                  <a:cubicBezTo>
                    <a:pt x="33329" y="961"/>
                    <a:pt x="33267" y="981"/>
                    <a:pt x="33206" y="981"/>
                  </a:cubicBezTo>
                  <a:cubicBezTo>
                    <a:pt x="33206" y="920"/>
                    <a:pt x="33165" y="879"/>
                    <a:pt x="33063" y="838"/>
                  </a:cubicBezTo>
                  <a:cubicBezTo>
                    <a:pt x="32961" y="899"/>
                    <a:pt x="32879" y="961"/>
                    <a:pt x="32777" y="1002"/>
                  </a:cubicBezTo>
                  <a:cubicBezTo>
                    <a:pt x="32736" y="1083"/>
                    <a:pt x="32634" y="1145"/>
                    <a:pt x="32552" y="1226"/>
                  </a:cubicBezTo>
                  <a:lnTo>
                    <a:pt x="32511" y="1206"/>
                  </a:lnTo>
                  <a:cubicBezTo>
                    <a:pt x="32470" y="1185"/>
                    <a:pt x="32450" y="1145"/>
                    <a:pt x="32409" y="1124"/>
                  </a:cubicBezTo>
                  <a:cubicBezTo>
                    <a:pt x="32062" y="1206"/>
                    <a:pt x="31694" y="1267"/>
                    <a:pt x="31326" y="1329"/>
                  </a:cubicBezTo>
                  <a:cubicBezTo>
                    <a:pt x="30876" y="1390"/>
                    <a:pt x="30488" y="1472"/>
                    <a:pt x="30100" y="1512"/>
                  </a:cubicBezTo>
                  <a:cubicBezTo>
                    <a:pt x="29989" y="1592"/>
                    <a:pt x="29866" y="1622"/>
                    <a:pt x="29750" y="1622"/>
                  </a:cubicBezTo>
                  <a:cubicBezTo>
                    <a:pt x="29716" y="1622"/>
                    <a:pt x="29683" y="1619"/>
                    <a:pt x="29650" y="1615"/>
                  </a:cubicBezTo>
                  <a:cubicBezTo>
                    <a:pt x="29630" y="1594"/>
                    <a:pt x="29589" y="1594"/>
                    <a:pt x="29569" y="1574"/>
                  </a:cubicBezTo>
                  <a:cubicBezTo>
                    <a:pt x="29262" y="1574"/>
                    <a:pt x="28956" y="1574"/>
                    <a:pt x="28649" y="1553"/>
                  </a:cubicBezTo>
                  <a:cubicBezTo>
                    <a:pt x="28567" y="1533"/>
                    <a:pt x="28527" y="1533"/>
                    <a:pt x="28465" y="1492"/>
                  </a:cubicBezTo>
                  <a:cubicBezTo>
                    <a:pt x="28445" y="1512"/>
                    <a:pt x="28424" y="1512"/>
                    <a:pt x="28404" y="1533"/>
                  </a:cubicBezTo>
                  <a:cubicBezTo>
                    <a:pt x="28159" y="1615"/>
                    <a:pt x="27934" y="1696"/>
                    <a:pt x="27709" y="1778"/>
                  </a:cubicBezTo>
                  <a:lnTo>
                    <a:pt x="27505" y="1737"/>
                  </a:lnTo>
                  <a:cubicBezTo>
                    <a:pt x="27443" y="1751"/>
                    <a:pt x="27379" y="1757"/>
                    <a:pt x="27316" y="1757"/>
                  </a:cubicBezTo>
                  <a:cubicBezTo>
                    <a:pt x="27089" y="1757"/>
                    <a:pt x="26863" y="1672"/>
                    <a:pt x="26687" y="1512"/>
                  </a:cubicBezTo>
                  <a:cubicBezTo>
                    <a:pt x="26625" y="1515"/>
                    <a:pt x="26563" y="1516"/>
                    <a:pt x="26501" y="1516"/>
                  </a:cubicBezTo>
                  <a:cubicBezTo>
                    <a:pt x="26073" y="1516"/>
                    <a:pt x="25647" y="1456"/>
                    <a:pt x="25237" y="1349"/>
                  </a:cubicBezTo>
                  <a:cubicBezTo>
                    <a:pt x="25094" y="1329"/>
                    <a:pt x="24971" y="1267"/>
                    <a:pt x="24869" y="1185"/>
                  </a:cubicBezTo>
                  <a:cubicBezTo>
                    <a:pt x="24828" y="1175"/>
                    <a:pt x="24782" y="1170"/>
                    <a:pt x="24736" y="1170"/>
                  </a:cubicBezTo>
                  <a:cubicBezTo>
                    <a:pt x="24690" y="1170"/>
                    <a:pt x="24644" y="1175"/>
                    <a:pt x="24603" y="1185"/>
                  </a:cubicBezTo>
                  <a:cubicBezTo>
                    <a:pt x="24603" y="1206"/>
                    <a:pt x="24603" y="1226"/>
                    <a:pt x="24583" y="1247"/>
                  </a:cubicBezTo>
                  <a:cubicBezTo>
                    <a:pt x="24542" y="1226"/>
                    <a:pt x="24501" y="1206"/>
                    <a:pt x="24460" y="1185"/>
                  </a:cubicBezTo>
                  <a:cubicBezTo>
                    <a:pt x="24378" y="1165"/>
                    <a:pt x="24297" y="1145"/>
                    <a:pt x="24215" y="1124"/>
                  </a:cubicBezTo>
                  <a:lnTo>
                    <a:pt x="24011" y="1165"/>
                  </a:lnTo>
                  <a:lnTo>
                    <a:pt x="23704" y="1165"/>
                  </a:lnTo>
                  <a:cubicBezTo>
                    <a:pt x="23500" y="1206"/>
                    <a:pt x="23336" y="1267"/>
                    <a:pt x="23152" y="1329"/>
                  </a:cubicBezTo>
                  <a:cubicBezTo>
                    <a:pt x="23193" y="1533"/>
                    <a:pt x="22907" y="1431"/>
                    <a:pt x="22785" y="1492"/>
                  </a:cubicBezTo>
                  <a:cubicBezTo>
                    <a:pt x="22734" y="1472"/>
                    <a:pt x="22682" y="1461"/>
                    <a:pt x="22631" y="1461"/>
                  </a:cubicBezTo>
                  <a:cubicBezTo>
                    <a:pt x="22580" y="1461"/>
                    <a:pt x="22529" y="1472"/>
                    <a:pt x="22478" y="1492"/>
                  </a:cubicBezTo>
                  <a:cubicBezTo>
                    <a:pt x="22376" y="1553"/>
                    <a:pt x="22253" y="1615"/>
                    <a:pt x="22233" y="1717"/>
                  </a:cubicBezTo>
                  <a:cubicBezTo>
                    <a:pt x="22174" y="1918"/>
                    <a:pt x="22142" y="2003"/>
                    <a:pt x="22035" y="2003"/>
                  </a:cubicBezTo>
                  <a:cubicBezTo>
                    <a:pt x="21956" y="2003"/>
                    <a:pt x="21838" y="1958"/>
                    <a:pt x="21640" y="1880"/>
                  </a:cubicBezTo>
                  <a:cubicBezTo>
                    <a:pt x="21599" y="1880"/>
                    <a:pt x="21579" y="1860"/>
                    <a:pt x="21559" y="1860"/>
                  </a:cubicBezTo>
                  <a:cubicBezTo>
                    <a:pt x="21538" y="1860"/>
                    <a:pt x="21436" y="1860"/>
                    <a:pt x="21436" y="1880"/>
                  </a:cubicBezTo>
                  <a:cubicBezTo>
                    <a:pt x="21436" y="1982"/>
                    <a:pt x="21334" y="2003"/>
                    <a:pt x="21232" y="2044"/>
                  </a:cubicBezTo>
                  <a:cubicBezTo>
                    <a:pt x="21232" y="2023"/>
                    <a:pt x="21252" y="2003"/>
                    <a:pt x="21252" y="1982"/>
                  </a:cubicBezTo>
                  <a:cubicBezTo>
                    <a:pt x="21293" y="1921"/>
                    <a:pt x="21334" y="1880"/>
                    <a:pt x="21252" y="1839"/>
                  </a:cubicBezTo>
                  <a:cubicBezTo>
                    <a:pt x="21189" y="1814"/>
                    <a:pt x="21141" y="1797"/>
                    <a:pt x="21100" y="1797"/>
                  </a:cubicBezTo>
                  <a:cubicBezTo>
                    <a:pt x="21074" y="1797"/>
                    <a:pt x="21051" y="1803"/>
                    <a:pt x="21027" y="1819"/>
                  </a:cubicBezTo>
                  <a:cubicBezTo>
                    <a:pt x="20884" y="1901"/>
                    <a:pt x="20721" y="1942"/>
                    <a:pt x="20557" y="1982"/>
                  </a:cubicBezTo>
                  <a:cubicBezTo>
                    <a:pt x="20537" y="2146"/>
                    <a:pt x="20332" y="2166"/>
                    <a:pt x="20128" y="2166"/>
                  </a:cubicBezTo>
                  <a:cubicBezTo>
                    <a:pt x="20026" y="2166"/>
                    <a:pt x="19944" y="2207"/>
                    <a:pt x="19883" y="2289"/>
                  </a:cubicBezTo>
                  <a:cubicBezTo>
                    <a:pt x="19822" y="2350"/>
                    <a:pt x="19740" y="2391"/>
                    <a:pt x="19658" y="2391"/>
                  </a:cubicBezTo>
                  <a:cubicBezTo>
                    <a:pt x="19474" y="2412"/>
                    <a:pt x="19290" y="2412"/>
                    <a:pt x="19127" y="2412"/>
                  </a:cubicBezTo>
                  <a:cubicBezTo>
                    <a:pt x="19106" y="2412"/>
                    <a:pt x="19093" y="2412"/>
                    <a:pt x="19085" y="2413"/>
                  </a:cubicBezTo>
                  <a:lnTo>
                    <a:pt x="19085" y="2413"/>
                  </a:lnTo>
                  <a:cubicBezTo>
                    <a:pt x="19094" y="2409"/>
                    <a:pt x="19102" y="2398"/>
                    <a:pt x="19066" y="2371"/>
                  </a:cubicBezTo>
                  <a:cubicBezTo>
                    <a:pt x="19045" y="2350"/>
                    <a:pt x="19045" y="2289"/>
                    <a:pt x="19066" y="2289"/>
                  </a:cubicBezTo>
                  <a:lnTo>
                    <a:pt x="19106" y="2268"/>
                  </a:lnTo>
                  <a:lnTo>
                    <a:pt x="19106" y="2268"/>
                  </a:lnTo>
                  <a:cubicBezTo>
                    <a:pt x="18780" y="2309"/>
                    <a:pt x="18432" y="2289"/>
                    <a:pt x="18003" y="2350"/>
                  </a:cubicBezTo>
                  <a:cubicBezTo>
                    <a:pt x="17880" y="2350"/>
                    <a:pt x="17758" y="2371"/>
                    <a:pt x="17615" y="2412"/>
                  </a:cubicBezTo>
                  <a:lnTo>
                    <a:pt x="17431" y="2452"/>
                  </a:lnTo>
                  <a:cubicBezTo>
                    <a:pt x="17370" y="2493"/>
                    <a:pt x="17288" y="2555"/>
                    <a:pt x="17206" y="2595"/>
                  </a:cubicBezTo>
                  <a:lnTo>
                    <a:pt x="17043" y="2595"/>
                  </a:lnTo>
                  <a:cubicBezTo>
                    <a:pt x="17043" y="2595"/>
                    <a:pt x="17022" y="2555"/>
                    <a:pt x="17022" y="2534"/>
                  </a:cubicBezTo>
                  <a:cubicBezTo>
                    <a:pt x="17022" y="2534"/>
                    <a:pt x="17022" y="2534"/>
                    <a:pt x="17022" y="2514"/>
                  </a:cubicBezTo>
                  <a:cubicBezTo>
                    <a:pt x="16818" y="2555"/>
                    <a:pt x="16593" y="2595"/>
                    <a:pt x="16389" y="2636"/>
                  </a:cubicBezTo>
                  <a:cubicBezTo>
                    <a:pt x="15980" y="2718"/>
                    <a:pt x="15571" y="2800"/>
                    <a:pt x="15183" y="2882"/>
                  </a:cubicBezTo>
                  <a:cubicBezTo>
                    <a:pt x="15128" y="2903"/>
                    <a:pt x="15074" y="2914"/>
                    <a:pt x="15021" y="2914"/>
                  </a:cubicBezTo>
                  <a:cubicBezTo>
                    <a:pt x="14877" y="2914"/>
                    <a:pt x="14747" y="2838"/>
                    <a:pt x="14672" y="2718"/>
                  </a:cubicBezTo>
                  <a:cubicBezTo>
                    <a:pt x="14570" y="2759"/>
                    <a:pt x="14468" y="2800"/>
                    <a:pt x="14366" y="2841"/>
                  </a:cubicBezTo>
                  <a:lnTo>
                    <a:pt x="14366" y="2902"/>
                  </a:lnTo>
                  <a:cubicBezTo>
                    <a:pt x="14325" y="2922"/>
                    <a:pt x="14264" y="2963"/>
                    <a:pt x="14202" y="2984"/>
                  </a:cubicBezTo>
                  <a:cubicBezTo>
                    <a:pt x="13875" y="3045"/>
                    <a:pt x="13589" y="3188"/>
                    <a:pt x="13262" y="3270"/>
                  </a:cubicBezTo>
                  <a:cubicBezTo>
                    <a:pt x="13253" y="3272"/>
                    <a:pt x="13243" y="3273"/>
                    <a:pt x="13233" y="3273"/>
                  </a:cubicBezTo>
                  <a:cubicBezTo>
                    <a:pt x="13143" y="3273"/>
                    <a:pt x="12997" y="3204"/>
                    <a:pt x="12997" y="3168"/>
                  </a:cubicBezTo>
                  <a:cubicBezTo>
                    <a:pt x="12997" y="3106"/>
                    <a:pt x="12976" y="2984"/>
                    <a:pt x="12935" y="2902"/>
                  </a:cubicBezTo>
                  <a:lnTo>
                    <a:pt x="12915" y="2902"/>
                  </a:lnTo>
                  <a:lnTo>
                    <a:pt x="12465" y="2677"/>
                  </a:lnTo>
                  <a:lnTo>
                    <a:pt x="12322" y="2698"/>
                  </a:lnTo>
                  <a:cubicBezTo>
                    <a:pt x="12113" y="2894"/>
                    <a:pt x="11845" y="2995"/>
                    <a:pt x="11576" y="2995"/>
                  </a:cubicBezTo>
                  <a:cubicBezTo>
                    <a:pt x="11397" y="2995"/>
                    <a:pt x="11218" y="2951"/>
                    <a:pt x="11055" y="2861"/>
                  </a:cubicBezTo>
                  <a:lnTo>
                    <a:pt x="10728" y="2820"/>
                  </a:lnTo>
                  <a:lnTo>
                    <a:pt x="10708" y="2820"/>
                  </a:lnTo>
                  <a:cubicBezTo>
                    <a:pt x="10565" y="2922"/>
                    <a:pt x="10402" y="2984"/>
                    <a:pt x="10218" y="3004"/>
                  </a:cubicBezTo>
                  <a:cubicBezTo>
                    <a:pt x="10197" y="3004"/>
                    <a:pt x="10136" y="2984"/>
                    <a:pt x="10095" y="2963"/>
                  </a:cubicBezTo>
                  <a:cubicBezTo>
                    <a:pt x="10075" y="2943"/>
                    <a:pt x="10054" y="2922"/>
                    <a:pt x="10054" y="2902"/>
                  </a:cubicBezTo>
                  <a:cubicBezTo>
                    <a:pt x="10075" y="2861"/>
                    <a:pt x="10075" y="2820"/>
                    <a:pt x="10095" y="2759"/>
                  </a:cubicBezTo>
                  <a:cubicBezTo>
                    <a:pt x="10115" y="2718"/>
                    <a:pt x="10156" y="2677"/>
                    <a:pt x="10136" y="2636"/>
                  </a:cubicBezTo>
                  <a:cubicBezTo>
                    <a:pt x="10115" y="2616"/>
                    <a:pt x="10095" y="2575"/>
                    <a:pt x="10075" y="2555"/>
                  </a:cubicBezTo>
                  <a:cubicBezTo>
                    <a:pt x="10046" y="2540"/>
                    <a:pt x="10017" y="2526"/>
                    <a:pt x="9988" y="2526"/>
                  </a:cubicBezTo>
                  <a:cubicBezTo>
                    <a:pt x="9976" y="2526"/>
                    <a:pt x="9964" y="2528"/>
                    <a:pt x="9952" y="2534"/>
                  </a:cubicBezTo>
                  <a:cubicBezTo>
                    <a:pt x="9908" y="2545"/>
                    <a:pt x="9871" y="2568"/>
                    <a:pt x="9829" y="2568"/>
                  </a:cubicBezTo>
                  <a:cubicBezTo>
                    <a:pt x="9793" y="2568"/>
                    <a:pt x="9754" y="2550"/>
                    <a:pt x="9707" y="2493"/>
                  </a:cubicBezTo>
                  <a:cubicBezTo>
                    <a:pt x="9666" y="2432"/>
                    <a:pt x="9584" y="2391"/>
                    <a:pt x="9502" y="2391"/>
                  </a:cubicBezTo>
                  <a:cubicBezTo>
                    <a:pt x="9486" y="2392"/>
                    <a:pt x="9471" y="2393"/>
                    <a:pt x="9457" y="2393"/>
                  </a:cubicBezTo>
                  <a:cubicBezTo>
                    <a:pt x="9249" y="2393"/>
                    <a:pt x="9188" y="2262"/>
                    <a:pt x="9073" y="2166"/>
                  </a:cubicBezTo>
                  <a:cubicBezTo>
                    <a:pt x="9012" y="2146"/>
                    <a:pt x="9053" y="2105"/>
                    <a:pt x="9135" y="2105"/>
                  </a:cubicBezTo>
                  <a:cubicBezTo>
                    <a:pt x="9172" y="2111"/>
                    <a:pt x="9204" y="2114"/>
                    <a:pt x="9234" y="2114"/>
                  </a:cubicBezTo>
                  <a:cubicBezTo>
                    <a:pt x="9397" y="2114"/>
                    <a:pt x="9441" y="2022"/>
                    <a:pt x="9441" y="1901"/>
                  </a:cubicBezTo>
                  <a:cubicBezTo>
                    <a:pt x="9441" y="1860"/>
                    <a:pt x="9441" y="1819"/>
                    <a:pt x="9441" y="1799"/>
                  </a:cubicBezTo>
                  <a:cubicBezTo>
                    <a:pt x="9237" y="1717"/>
                    <a:pt x="9032" y="1655"/>
                    <a:pt x="8828" y="1574"/>
                  </a:cubicBezTo>
                  <a:lnTo>
                    <a:pt x="8665" y="1574"/>
                  </a:lnTo>
                  <a:cubicBezTo>
                    <a:pt x="8399" y="1655"/>
                    <a:pt x="8133" y="1758"/>
                    <a:pt x="7868" y="1839"/>
                  </a:cubicBezTo>
                  <a:cubicBezTo>
                    <a:pt x="7888" y="1901"/>
                    <a:pt x="7909" y="1942"/>
                    <a:pt x="7929" y="2003"/>
                  </a:cubicBezTo>
                  <a:cubicBezTo>
                    <a:pt x="7990" y="2105"/>
                    <a:pt x="7990" y="2187"/>
                    <a:pt x="7847" y="2228"/>
                  </a:cubicBezTo>
                  <a:cubicBezTo>
                    <a:pt x="7806" y="2268"/>
                    <a:pt x="7745" y="2289"/>
                    <a:pt x="7684" y="2330"/>
                  </a:cubicBezTo>
                  <a:cubicBezTo>
                    <a:pt x="7633" y="2371"/>
                    <a:pt x="7571" y="2391"/>
                    <a:pt x="7508" y="2391"/>
                  </a:cubicBezTo>
                  <a:cubicBezTo>
                    <a:pt x="7444" y="2391"/>
                    <a:pt x="7377" y="2371"/>
                    <a:pt x="7316" y="2330"/>
                  </a:cubicBezTo>
                  <a:cubicBezTo>
                    <a:pt x="7275" y="2309"/>
                    <a:pt x="7234" y="2268"/>
                    <a:pt x="7193" y="2248"/>
                  </a:cubicBezTo>
                  <a:cubicBezTo>
                    <a:pt x="7107" y="2199"/>
                    <a:pt x="7013" y="2172"/>
                    <a:pt x="6916" y="2172"/>
                  </a:cubicBezTo>
                  <a:cubicBezTo>
                    <a:pt x="6852" y="2172"/>
                    <a:pt x="6788" y="2183"/>
                    <a:pt x="6723" y="2207"/>
                  </a:cubicBezTo>
                  <a:cubicBezTo>
                    <a:pt x="6601" y="2268"/>
                    <a:pt x="6499" y="2330"/>
                    <a:pt x="6376" y="2391"/>
                  </a:cubicBezTo>
                  <a:cubicBezTo>
                    <a:pt x="6253" y="2432"/>
                    <a:pt x="6131" y="2452"/>
                    <a:pt x="6008" y="2452"/>
                  </a:cubicBezTo>
                  <a:cubicBezTo>
                    <a:pt x="5898" y="2452"/>
                    <a:pt x="5764" y="2392"/>
                    <a:pt x="5671" y="2392"/>
                  </a:cubicBezTo>
                  <a:cubicBezTo>
                    <a:pt x="5643" y="2392"/>
                    <a:pt x="5618" y="2397"/>
                    <a:pt x="5600" y="2412"/>
                  </a:cubicBezTo>
                  <a:cubicBezTo>
                    <a:pt x="5456" y="2534"/>
                    <a:pt x="5334" y="2657"/>
                    <a:pt x="5416" y="2841"/>
                  </a:cubicBezTo>
                  <a:cubicBezTo>
                    <a:pt x="5416" y="2861"/>
                    <a:pt x="5416" y="2882"/>
                    <a:pt x="5436" y="2902"/>
                  </a:cubicBezTo>
                  <a:cubicBezTo>
                    <a:pt x="5456" y="3065"/>
                    <a:pt x="5334" y="3188"/>
                    <a:pt x="5089" y="3249"/>
                  </a:cubicBezTo>
                  <a:cubicBezTo>
                    <a:pt x="5048" y="3249"/>
                    <a:pt x="4987" y="3229"/>
                    <a:pt x="4946" y="3208"/>
                  </a:cubicBezTo>
                  <a:cubicBezTo>
                    <a:pt x="4884" y="3208"/>
                    <a:pt x="4843" y="3147"/>
                    <a:pt x="4803" y="3147"/>
                  </a:cubicBezTo>
                  <a:cubicBezTo>
                    <a:pt x="4721" y="3127"/>
                    <a:pt x="4639" y="3086"/>
                    <a:pt x="4578" y="3025"/>
                  </a:cubicBezTo>
                  <a:cubicBezTo>
                    <a:pt x="4333" y="3208"/>
                    <a:pt x="4047" y="3351"/>
                    <a:pt x="3740" y="3392"/>
                  </a:cubicBezTo>
                  <a:cubicBezTo>
                    <a:pt x="3658" y="3413"/>
                    <a:pt x="3577" y="3423"/>
                    <a:pt x="3496" y="3423"/>
                  </a:cubicBezTo>
                  <a:cubicBezTo>
                    <a:pt x="3255" y="3423"/>
                    <a:pt x="3025" y="3331"/>
                    <a:pt x="2841" y="3147"/>
                  </a:cubicBezTo>
                  <a:lnTo>
                    <a:pt x="2637" y="3127"/>
                  </a:lnTo>
                  <a:cubicBezTo>
                    <a:pt x="2514" y="3208"/>
                    <a:pt x="2391" y="3290"/>
                    <a:pt x="2248" y="3331"/>
                  </a:cubicBezTo>
                  <a:cubicBezTo>
                    <a:pt x="2039" y="3401"/>
                    <a:pt x="1820" y="3433"/>
                    <a:pt x="1598" y="3433"/>
                  </a:cubicBezTo>
                  <a:cubicBezTo>
                    <a:pt x="1495" y="3433"/>
                    <a:pt x="1391" y="3426"/>
                    <a:pt x="1288" y="3413"/>
                  </a:cubicBezTo>
                  <a:cubicBezTo>
                    <a:pt x="1104" y="3556"/>
                    <a:pt x="879" y="3658"/>
                    <a:pt x="654" y="3699"/>
                  </a:cubicBezTo>
                  <a:cubicBezTo>
                    <a:pt x="550" y="3729"/>
                    <a:pt x="434" y="3748"/>
                    <a:pt x="324" y="3748"/>
                  </a:cubicBezTo>
                  <a:cubicBezTo>
                    <a:pt x="283" y="3748"/>
                    <a:pt x="243" y="3745"/>
                    <a:pt x="205" y="3740"/>
                  </a:cubicBezTo>
                  <a:cubicBezTo>
                    <a:pt x="144" y="3821"/>
                    <a:pt x="82" y="3883"/>
                    <a:pt x="1" y="3924"/>
                  </a:cubicBezTo>
                  <a:lnTo>
                    <a:pt x="1" y="34268"/>
                  </a:lnTo>
                  <a:lnTo>
                    <a:pt x="6540" y="34268"/>
                  </a:lnTo>
                  <a:cubicBezTo>
                    <a:pt x="6601" y="34105"/>
                    <a:pt x="6744" y="34003"/>
                    <a:pt x="6907" y="33962"/>
                  </a:cubicBezTo>
                  <a:cubicBezTo>
                    <a:pt x="7030" y="33819"/>
                    <a:pt x="7193" y="33696"/>
                    <a:pt x="7357" y="33594"/>
                  </a:cubicBezTo>
                  <a:cubicBezTo>
                    <a:pt x="7357" y="33573"/>
                    <a:pt x="7377" y="33533"/>
                    <a:pt x="7398" y="33512"/>
                  </a:cubicBezTo>
                  <a:cubicBezTo>
                    <a:pt x="7479" y="33492"/>
                    <a:pt x="7541" y="33492"/>
                    <a:pt x="7623" y="33471"/>
                  </a:cubicBezTo>
                  <a:cubicBezTo>
                    <a:pt x="7684" y="33471"/>
                    <a:pt x="7745" y="33430"/>
                    <a:pt x="7766" y="33369"/>
                  </a:cubicBezTo>
                  <a:cubicBezTo>
                    <a:pt x="7806" y="33308"/>
                    <a:pt x="7847" y="33246"/>
                    <a:pt x="7868" y="33185"/>
                  </a:cubicBezTo>
                  <a:cubicBezTo>
                    <a:pt x="7909" y="33165"/>
                    <a:pt x="7949" y="33165"/>
                    <a:pt x="7990" y="33144"/>
                  </a:cubicBezTo>
                  <a:cubicBezTo>
                    <a:pt x="8072" y="33042"/>
                    <a:pt x="8174" y="32981"/>
                    <a:pt x="8297" y="32920"/>
                  </a:cubicBezTo>
                  <a:cubicBezTo>
                    <a:pt x="8236" y="32858"/>
                    <a:pt x="8174" y="32797"/>
                    <a:pt x="8133" y="32715"/>
                  </a:cubicBezTo>
                  <a:cubicBezTo>
                    <a:pt x="8052" y="32633"/>
                    <a:pt x="8072" y="32490"/>
                    <a:pt x="8195" y="32429"/>
                  </a:cubicBezTo>
                  <a:cubicBezTo>
                    <a:pt x="8236" y="32409"/>
                    <a:pt x="8276" y="32388"/>
                    <a:pt x="8338" y="32368"/>
                  </a:cubicBezTo>
                  <a:cubicBezTo>
                    <a:pt x="8379" y="32368"/>
                    <a:pt x="8399" y="32347"/>
                    <a:pt x="8440" y="32327"/>
                  </a:cubicBezTo>
                  <a:lnTo>
                    <a:pt x="8562" y="32286"/>
                  </a:lnTo>
                  <a:lnTo>
                    <a:pt x="8706" y="32286"/>
                  </a:lnTo>
                  <a:cubicBezTo>
                    <a:pt x="8787" y="32296"/>
                    <a:pt x="8864" y="32301"/>
                    <a:pt x="8938" y="32301"/>
                  </a:cubicBezTo>
                  <a:cubicBezTo>
                    <a:pt x="9012" y="32301"/>
                    <a:pt x="9084" y="32296"/>
                    <a:pt x="9155" y="32286"/>
                  </a:cubicBezTo>
                  <a:cubicBezTo>
                    <a:pt x="9155" y="32245"/>
                    <a:pt x="9155" y="32204"/>
                    <a:pt x="9175" y="32184"/>
                  </a:cubicBezTo>
                  <a:cubicBezTo>
                    <a:pt x="9257" y="32082"/>
                    <a:pt x="9462" y="32163"/>
                    <a:pt x="9564" y="32082"/>
                  </a:cubicBezTo>
                  <a:lnTo>
                    <a:pt x="9645" y="32184"/>
                  </a:lnTo>
                  <a:cubicBezTo>
                    <a:pt x="9666" y="32102"/>
                    <a:pt x="9707" y="32041"/>
                    <a:pt x="9748" y="31980"/>
                  </a:cubicBezTo>
                  <a:cubicBezTo>
                    <a:pt x="9829" y="31877"/>
                    <a:pt x="9911" y="31796"/>
                    <a:pt x="10034" y="31755"/>
                  </a:cubicBezTo>
                  <a:cubicBezTo>
                    <a:pt x="10094" y="31736"/>
                    <a:pt x="10156" y="31727"/>
                    <a:pt x="10217" y="31727"/>
                  </a:cubicBezTo>
                  <a:cubicBezTo>
                    <a:pt x="10422" y="31727"/>
                    <a:pt x="10618" y="31831"/>
                    <a:pt x="10728" y="32020"/>
                  </a:cubicBezTo>
                  <a:cubicBezTo>
                    <a:pt x="10749" y="32061"/>
                    <a:pt x="10769" y="32102"/>
                    <a:pt x="10769" y="32143"/>
                  </a:cubicBezTo>
                  <a:lnTo>
                    <a:pt x="10810" y="32143"/>
                  </a:lnTo>
                  <a:cubicBezTo>
                    <a:pt x="10854" y="32138"/>
                    <a:pt x="10898" y="32136"/>
                    <a:pt x="10943" y="32136"/>
                  </a:cubicBezTo>
                  <a:cubicBezTo>
                    <a:pt x="11089" y="32136"/>
                    <a:pt x="11242" y="32162"/>
                    <a:pt x="11382" y="32225"/>
                  </a:cubicBezTo>
                  <a:cubicBezTo>
                    <a:pt x="11525" y="32286"/>
                    <a:pt x="11689" y="32347"/>
                    <a:pt x="11852" y="32429"/>
                  </a:cubicBezTo>
                  <a:cubicBezTo>
                    <a:pt x="12077" y="32368"/>
                    <a:pt x="12302" y="32327"/>
                    <a:pt x="12547" y="32327"/>
                  </a:cubicBezTo>
                  <a:cubicBezTo>
                    <a:pt x="12670" y="32327"/>
                    <a:pt x="12792" y="32368"/>
                    <a:pt x="12874" y="32429"/>
                  </a:cubicBezTo>
                  <a:cubicBezTo>
                    <a:pt x="12997" y="32429"/>
                    <a:pt x="13099" y="32388"/>
                    <a:pt x="13221" y="32327"/>
                  </a:cubicBezTo>
                  <a:lnTo>
                    <a:pt x="13324" y="32327"/>
                  </a:lnTo>
                  <a:cubicBezTo>
                    <a:pt x="13405" y="32327"/>
                    <a:pt x="13508" y="32388"/>
                    <a:pt x="13610" y="32409"/>
                  </a:cubicBezTo>
                  <a:cubicBezTo>
                    <a:pt x="13634" y="32415"/>
                    <a:pt x="13658" y="32417"/>
                    <a:pt x="13680" y="32417"/>
                  </a:cubicBezTo>
                  <a:cubicBezTo>
                    <a:pt x="13734" y="32417"/>
                    <a:pt x="13779" y="32403"/>
                    <a:pt x="13794" y="32388"/>
                  </a:cubicBezTo>
                  <a:cubicBezTo>
                    <a:pt x="13916" y="32296"/>
                    <a:pt x="14050" y="32250"/>
                    <a:pt x="14187" y="32250"/>
                  </a:cubicBezTo>
                  <a:cubicBezTo>
                    <a:pt x="14233" y="32250"/>
                    <a:pt x="14279" y="32255"/>
                    <a:pt x="14325" y="32266"/>
                  </a:cubicBezTo>
                  <a:lnTo>
                    <a:pt x="14427" y="32306"/>
                  </a:lnTo>
                  <a:cubicBezTo>
                    <a:pt x="14468" y="32245"/>
                    <a:pt x="14529" y="32204"/>
                    <a:pt x="14591" y="32184"/>
                  </a:cubicBezTo>
                  <a:cubicBezTo>
                    <a:pt x="14591" y="32163"/>
                    <a:pt x="14611" y="32143"/>
                    <a:pt x="14631" y="32123"/>
                  </a:cubicBezTo>
                  <a:cubicBezTo>
                    <a:pt x="14693" y="32041"/>
                    <a:pt x="14631" y="31918"/>
                    <a:pt x="14754" y="31877"/>
                  </a:cubicBezTo>
                  <a:cubicBezTo>
                    <a:pt x="14856" y="31837"/>
                    <a:pt x="14958" y="31796"/>
                    <a:pt x="15061" y="31775"/>
                  </a:cubicBezTo>
                  <a:lnTo>
                    <a:pt x="15061" y="31775"/>
                  </a:lnTo>
                  <a:lnTo>
                    <a:pt x="14999" y="31837"/>
                  </a:lnTo>
                  <a:cubicBezTo>
                    <a:pt x="15061" y="31816"/>
                    <a:pt x="15142" y="31796"/>
                    <a:pt x="15204" y="31796"/>
                  </a:cubicBezTo>
                  <a:cubicBezTo>
                    <a:pt x="15408" y="31796"/>
                    <a:pt x="15490" y="31898"/>
                    <a:pt x="15633" y="31980"/>
                  </a:cubicBezTo>
                  <a:lnTo>
                    <a:pt x="15776" y="31918"/>
                  </a:lnTo>
                  <a:cubicBezTo>
                    <a:pt x="15906" y="31872"/>
                    <a:pt x="16042" y="31849"/>
                    <a:pt x="16177" y="31849"/>
                  </a:cubicBezTo>
                  <a:cubicBezTo>
                    <a:pt x="16403" y="31849"/>
                    <a:pt x="16626" y="31913"/>
                    <a:pt x="16818" y="32041"/>
                  </a:cubicBezTo>
                  <a:cubicBezTo>
                    <a:pt x="17083" y="31959"/>
                    <a:pt x="17349" y="31918"/>
                    <a:pt x="17635" y="31918"/>
                  </a:cubicBezTo>
                  <a:lnTo>
                    <a:pt x="17574" y="31816"/>
                  </a:lnTo>
                  <a:lnTo>
                    <a:pt x="17840" y="31734"/>
                  </a:lnTo>
                  <a:cubicBezTo>
                    <a:pt x="17890" y="31667"/>
                    <a:pt x="17969" y="31627"/>
                    <a:pt x="18053" y="31627"/>
                  </a:cubicBezTo>
                  <a:cubicBezTo>
                    <a:pt x="18070" y="31627"/>
                    <a:pt x="18088" y="31629"/>
                    <a:pt x="18105" y="31632"/>
                  </a:cubicBezTo>
                  <a:cubicBezTo>
                    <a:pt x="18166" y="31591"/>
                    <a:pt x="18207" y="31571"/>
                    <a:pt x="18269" y="31530"/>
                  </a:cubicBezTo>
                  <a:cubicBezTo>
                    <a:pt x="18310" y="31489"/>
                    <a:pt x="18371" y="31469"/>
                    <a:pt x="18432" y="31469"/>
                  </a:cubicBezTo>
                  <a:cubicBezTo>
                    <a:pt x="18432" y="31530"/>
                    <a:pt x="18473" y="31571"/>
                    <a:pt x="18575" y="31591"/>
                  </a:cubicBezTo>
                  <a:cubicBezTo>
                    <a:pt x="18677" y="31550"/>
                    <a:pt x="18780" y="31489"/>
                    <a:pt x="18882" y="31448"/>
                  </a:cubicBezTo>
                  <a:cubicBezTo>
                    <a:pt x="18902" y="31346"/>
                    <a:pt x="19025" y="31305"/>
                    <a:pt x="19106" y="31223"/>
                  </a:cubicBezTo>
                  <a:cubicBezTo>
                    <a:pt x="19127" y="31223"/>
                    <a:pt x="19127" y="31244"/>
                    <a:pt x="19147" y="31244"/>
                  </a:cubicBezTo>
                  <a:cubicBezTo>
                    <a:pt x="19168" y="31264"/>
                    <a:pt x="19209" y="31305"/>
                    <a:pt x="19229" y="31326"/>
                  </a:cubicBezTo>
                  <a:cubicBezTo>
                    <a:pt x="19597" y="31244"/>
                    <a:pt x="19944" y="31162"/>
                    <a:pt x="20312" y="31121"/>
                  </a:cubicBezTo>
                  <a:cubicBezTo>
                    <a:pt x="20762" y="31040"/>
                    <a:pt x="21170" y="30978"/>
                    <a:pt x="21559" y="30937"/>
                  </a:cubicBezTo>
                  <a:cubicBezTo>
                    <a:pt x="21654" y="30858"/>
                    <a:pt x="21773" y="30828"/>
                    <a:pt x="21889" y="30828"/>
                  </a:cubicBezTo>
                  <a:cubicBezTo>
                    <a:pt x="21922" y="30828"/>
                    <a:pt x="21956" y="30831"/>
                    <a:pt x="21988" y="30835"/>
                  </a:cubicBezTo>
                  <a:cubicBezTo>
                    <a:pt x="22029" y="30856"/>
                    <a:pt x="22049" y="30856"/>
                    <a:pt x="22069" y="30876"/>
                  </a:cubicBezTo>
                  <a:cubicBezTo>
                    <a:pt x="22165" y="30870"/>
                    <a:pt x="22259" y="30868"/>
                    <a:pt x="22352" y="30868"/>
                  </a:cubicBezTo>
                  <a:cubicBezTo>
                    <a:pt x="22576" y="30868"/>
                    <a:pt x="22793" y="30882"/>
                    <a:pt x="23009" y="30897"/>
                  </a:cubicBezTo>
                  <a:cubicBezTo>
                    <a:pt x="23071" y="30897"/>
                    <a:pt x="23132" y="30917"/>
                    <a:pt x="23193" y="30958"/>
                  </a:cubicBezTo>
                  <a:cubicBezTo>
                    <a:pt x="23214" y="30937"/>
                    <a:pt x="23234" y="30917"/>
                    <a:pt x="23255" y="30917"/>
                  </a:cubicBezTo>
                  <a:cubicBezTo>
                    <a:pt x="23479" y="30835"/>
                    <a:pt x="23704" y="30733"/>
                    <a:pt x="23949" y="30651"/>
                  </a:cubicBezTo>
                  <a:lnTo>
                    <a:pt x="24133" y="30713"/>
                  </a:lnTo>
                  <a:cubicBezTo>
                    <a:pt x="24200" y="30699"/>
                    <a:pt x="24266" y="30693"/>
                    <a:pt x="24330" y="30693"/>
                  </a:cubicBezTo>
                  <a:cubicBezTo>
                    <a:pt x="24561" y="30693"/>
                    <a:pt x="24775" y="30778"/>
                    <a:pt x="24951" y="30937"/>
                  </a:cubicBezTo>
                  <a:cubicBezTo>
                    <a:pt x="25028" y="30934"/>
                    <a:pt x="25106" y="30932"/>
                    <a:pt x="25183" y="30932"/>
                  </a:cubicBezTo>
                  <a:cubicBezTo>
                    <a:pt x="25596" y="30932"/>
                    <a:pt x="26006" y="30980"/>
                    <a:pt x="26401" y="31101"/>
                  </a:cubicBezTo>
                  <a:cubicBezTo>
                    <a:pt x="26544" y="31121"/>
                    <a:pt x="26667" y="31183"/>
                    <a:pt x="26769" y="31264"/>
                  </a:cubicBezTo>
                  <a:cubicBezTo>
                    <a:pt x="26820" y="31275"/>
                    <a:pt x="26866" y="31280"/>
                    <a:pt x="26912" y="31280"/>
                  </a:cubicBezTo>
                  <a:cubicBezTo>
                    <a:pt x="26958" y="31280"/>
                    <a:pt x="27004" y="31275"/>
                    <a:pt x="27055" y="31264"/>
                  </a:cubicBezTo>
                  <a:cubicBezTo>
                    <a:pt x="27055" y="31244"/>
                    <a:pt x="27055" y="31223"/>
                    <a:pt x="27076" y="31203"/>
                  </a:cubicBezTo>
                  <a:cubicBezTo>
                    <a:pt x="27117" y="31223"/>
                    <a:pt x="27157" y="31244"/>
                    <a:pt x="27198" y="31264"/>
                  </a:cubicBezTo>
                  <a:cubicBezTo>
                    <a:pt x="27280" y="31285"/>
                    <a:pt x="27341" y="31305"/>
                    <a:pt x="27423" y="31326"/>
                  </a:cubicBezTo>
                  <a:cubicBezTo>
                    <a:pt x="27484" y="31305"/>
                    <a:pt x="27566" y="31285"/>
                    <a:pt x="27648" y="31285"/>
                  </a:cubicBezTo>
                  <a:cubicBezTo>
                    <a:pt x="27679" y="31315"/>
                    <a:pt x="27725" y="31331"/>
                    <a:pt x="27770" y="31331"/>
                  </a:cubicBezTo>
                  <a:cubicBezTo>
                    <a:pt x="27816" y="31331"/>
                    <a:pt x="27862" y="31315"/>
                    <a:pt x="27893" y="31285"/>
                  </a:cubicBezTo>
                  <a:lnTo>
                    <a:pt x="27954" y="31285"/>
                  </a:lnTo>
                  <a:cubicBezTo>
                    <a:pt x="28138" y="31244"/>
                    <a:pt x="28322" y="31183"/>
                    <a:pt x="28506" y="31121"/>
                  </a:cubicBezTo>
                  <a:cubicBezTo>
                    <a:pt x="28465" y="30917"/>
                    <a:pt x="28751" y="30999"/>
                    <a:pt x="28874" y="30958"/>
                  </a:cubicBezTo>
                  <a:cubicBezTo>
                    <a:pt x="28925" y="30978"/>
                    <a:pt x="28976" y="30989"/>
                    <a:pt x="29027" y="30989"/>
                  </a:cubicBezTo>
                  <a:cubicBezTo>
                    <a:pt x="29078" y="30989"/>
                    <a:pt x="29129" y="30978"/>
                    <a:pt x="29180" y="30958"/>
                  </a:cubicBezTo>
                  <a:cubicBezTo>
                    <a:pt x="29283" y="30897"/>
                    <a:pt x="29405" y="30856"/>
                    <a:pt x="29426" y="30733"/>
                  </a:cubicBezTo>
                  <a:cubicBezTo>
                    <a:pt x="29485" y="30532"/>
                    <a:pt x="29510" y="30447"/>
                    <a:pt x="29615" y="30447"/>
                  </a:cubicBezTo>
                  <a:cubicBezTo>
                    <a:pt x="29692" y="30447"/>
                    <a:pt x="29812" y="30492"/>
                    <a:pt x="30018" y="30570"/>
                  </a:cubicBezTo>
                  <a:cubicBezTo>
                    <a:pt x="30039" y="30570"/>
                    <a:pt x="30080" y="30610"/>
                    <a:pt x="30100" y="30610"/>
                  </a:cubicBezTo>
                  <a:cubicBezTo>
                    <a:pt x="30100" y="30610"/>
                    <a:pt x="30223" y="30590"/>
                    <a:pt x="30223" y="30570"/>
                  </a:cubicBezTo>
                  <a:cubicBezTo>
                    <a:pt x="30223" y="30488"/>
                    <a:pt x="30304" y="30447"/>
                    <a:pt x="30427" y="30427"/>
                  </a:cubicBezTo>
                  <a:lnTo>
                    <a:pt x="30427" y="30427"/>
                  </a:lnTo>
                  <a:cubicBezTo>
                    <a:pt x="30406" y="30447"/>
                    <a:pt x="30406" y="30467"/>
                    <a:pt x="30386" y="30488"/>
                  </a:cubicBezTo>
                  <a:cubicBezTo>
                    <a:pt x="30366" y="30529"/>
                    <a:pt x="30325" y="30570"/>
                    <a:pt x="30406" y="30610"/>
                  </a:cubicBezTo>
                  <a:cubicBezTo>
                    <a:pt x="30454" y="30646"/>
                    <a:pt x="30501" y="30668"/>
                    <a:pt x="30545" y="30668"/>
                  </a:cubicBezTo>
                  <a:cubicBezTo>
                    <a:pt x="30576" y="30668"/>
                    <a:pt x="30606" y="30657"/>
                    <a:pt x="30631" y="30631"/>
                  </a:cubicBezTo>
                  <a:cubicBezTo>
                    <a:pt x="30774" y="30570"/>
                    <a:pt x="30917" y="30508"/>
                    <a:pt x="31081" y="30488"/>
                  </a:cubicBezTo>
                  <a:cubicBezTo>
                    <a:pt x="31122" y="30324"/>
                    <a:pt x="31326" y="30304"/>
                    <a:pt x="31530" y="30284"/>
                  </a:cubicBezTo>
                  <a:cubicBezTo>
                    <a:pt x="31633" y="30284"/>
                    <a:pt x="31714" y="30243"/>
                    <a:pt x="31755" y="30181"/>
                  </a:cubicBezTo>
                  <a:cubicBezTo>
                    <a:pt x="31816" y="30100"/>
                    <a:pt x="31919" y="30059"/>
                    <a:pt x="32000" y="30059"/>
                  </a:cubicBezTo>
                  <a:cubicBezTo>
                    <a:pt x="32184" y="30059"/>
                    <a:pt x="32348" y="30038"/>
                    <a:pt x="32532" y="30038"/>
                  </a:cubicBezTo>
                  <a:cubicBezTo>
                    <a:pt x="32550" y="30038"/>
                    <a:pt x="32561" y="30038"/>
                    <a:pt x="32567" y="30037"/>
                  </a:cubicBezTo>
                  <a:lnTo>
                    <a:pt x="32567" y="30037"/>
                  </a:lnTo>
                  <a:cubicBezTo>
                    <a:pt x="32561" y="30041"/>
                    <a:pt x="32557" y="30052"/>
                    <a:pt x="32593" y="30079"/>
                  </a:cubicBezTo>
                  <a:cubicBezTo>
                    <a:pt x="32612" y="30098"/>
                    <a:pt x="32613" y="30152"/>
                    <a:pt x="32597" y="30176"/>
                  </a:cubicBezTo>
                  <a:lnTo>
                    <a:pt x="32597" y="30176"/>
                  </a:lnTo>
                  <a:cubicBezTo>
                    <a:pt x="32911" y="30142"/>
                    <a:pt x="33245" y="30158"/>
                    <a:pt x="33635" y="30100"/>
                  </a:cubicBezTo>
                  <a:cubicBezTo>
                    <a:pt x="33778" y="30079"/>
                    <a:pt x="33921" y="30059"/>
                    <a:pt x="34044" y="30038"/>
                  </a:cubicBezTo>
                  <a:lnTo>
                    <a:pt x="34207" y="29997"/>
                  </a:lnTo>
                  <a:cubicBezTo>
                    <a:pt x="34289" y="29957"/>
                    <a:pt x="34371" y="29895"/>
                    <a:pt x="34452" y="29854"/>
                  </a:cubicBezTo>
                  <a:lnTo>
                    <a:pt x="34595" y="29854"/>
                  </a:lnTo>
                  <a:cubicBezTo>
                    <a:pt x="34616" y="29875"/>
                    <a:pt x="34636" y="29895"/>
                    <a:pt x="34636" y="29916"/>
                  </a:cubicBezTo>
                  <a:cubicBezTo>
                    <a:pt x="34841" y="29875"/>
                    <a:pt x="35065" y="29854"/>
                    <a:pt x="35270" y="29814"/>
                  </a:cubicBezTo>
                  <a:cubicBezTo>
                    <a:pt x="35678" y="29732"/>
                    <a:pt x="36087" y="29630"/>
                    <a:pt x="36475" y="29568"/>
                  </a:cubicBezTo>
                  <a:cubicBezTo>
                    <a:pt x="36530" y="29546"/>
                    <a:pt x="36585" y="29536"/>
                    <a:pt x="36638" y="29536"/>
                  </a:cubicBezTo>
                  <a:cubicBezTo>
                    <a:pt x="36782" y="29536"/>
                    <a:pt x="36911" y="29612"/>
                    <a:pt x="36986" y="29732"/>
                  </a:cubicBezTo>
                  <a:cubicBezTo>
                    <a:pt x="37088" y="29691"/>
                    <a:pt x="37191" y="29650"/>
                    <a:pt x="37293" y="29609"/>
                  </a:cubicBezTo>
                  <a:lnTo>
                    <a:pt x="37293" y="29548"/>
                  </a:lnTo>
                  <a:cubicBezTo>
                    <a:pt x="37334" y="29507"/>
                    <a:pt x="37395" y="29487"/>
                    <a:pt x="37456" y="29466"/>
                  </a:cubicBezTo>
                  <a:cubicBezTo>
                    <a:pt x="37783" y="29384"/>
                    <a:pt x="38069" y="29241"/>
                    <a:pt x="38396" y="29180"/>
                  </a:cubicBezTo>
                  <a:cubicBezTo>
                    <a:pt x="38407" y="29177"/>
                    <a:pt x="38420" y="29176"/>
                    <a:pt x="38434" y="29176"/>
                  </a:cubicBezTo>
                  <a:cubicBezTo>
                    <a:pt x="38524" y="29176"/>
                    <a:pt x="38662" y="29229"/>
                    <a:pt x="38662" y="29282"/>
                  </a:cubicBezTo>
                  <a:cubicBezTo>
                    <a:pt x="38662" y="29344"/>
                    <a:pt x="38682" y="29466"/>
                    <a:pt x="38703" y="29548"/>
                  </a:cubicBezTo>
                  <a:lnTo>
                    <a:pt x="38744" y="29548"/>
                  </a:lnTo>
                  <a:lnTo>
                    <a:pt x="39173" y="29752"/>
                  </a:lnTo>
                  <a:lnTo>
                    <a:pt x="39336" y="29732"/>
                  </a:lnTo>
                  <a:cubicBezTo>
                    <a:pt x="39543" y="29549"/>
                    <a:pt x="39808" y="29454"/>
                    <a:pt x="40075" y="29454"/>
                  </a:cubicBezTo>
                  <a:cubicBezTo>
                    <a:pt x="40256" y="29454"/>
                    <a:pt x="40438" y="29498"/>
                    <a:pt x="40603" y="29589"/>
                  </a:cubicBezTo>
                  <a:lnTo>
                    <a:pt x="40930" y="29630"/>
                  </a:lnTo>
                  <a:lnTo>
                    <a:pt x="40930" y="82"/>
                  </a:lnTo>
                  <a:lnTo>
                    <a:pt x="40869" y="102"/>
                  </a:lnTo>
                  <a:cubicBezTo>
                    <a:pt x="40828" y="102"/>
                    <a:pt x="40787" y="101"/>
                    <a:pt x="40747" y="101"/>
                  </a:cubicBezTo>
                  <a:cubicBezTo>
                    <a:pt x="40647" y="101"/>
                    <a:pt x="40553" y="111"/>
                    <a:pt x="40480" y="184"/>
                  </a:cubicBezTo>
                  <a:cubicBezTo>
                    <a:pt x="40445" y="208"/>
                    <a:pt x="40409" y="218"/>
                    <a:pt x="40369" y="218"/>
                  </a:cubicBezTo>
                  <a:cubicBezTo>
                    <a:pt x="40340" y="218"/>
                    <a:pt x="40310" y="213"/>
                    <a:pt x="40276" y="205"/>
                  </a:cubicBezTo>
                  <a:cubicBezTo>
                    <a:pt x="40113" y="184"/>
                    <a:pt x="39970" y="102"/>
                    <a:pt x="39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02" name="Google Shape;1402;p31"/>
          <p:cNvSpPr txBox="1"/>
          <p:nvPr>
            <p:ph type="title"/>
          </p:nvPr>
        </p:nvSpPr>
        <p:spPr>
          <a:xfrm>
            <a:off x="2086000" y="469101"/>
            <a:ext cx="4971000" cy="107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sz="7000"/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None/>
              <a:defRPr sz="1700"/>
            </a:lvl9pPr>
          </a:lstStyle>
          <a:p/>
        </p:txBody>
      </p:sp>
      <p:sp>
        <p:nvSpPr>
          <p:cNvPr id="1403" name="Google Shape;1403;p31"/>
          <p:cNvSpPr txBox="1"/>
          <p:nvPr>
            <p:ph idx="1" type="subTitle"/>
          </p:nvPr>
        </p:nvSpPr>
        <p:spPr>
          <a:xfrm>
            <a:off x="2964050" y="1604625"/>
            <a:ext cx="3214800" cy="90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4" name="Google Shape;1404;p31"/>
          <p:cNvSpPr txBox="1"/>
          <p:nvPr/>
        </p:nvSpPr>
        <p:spPr>
          <a:xfrm>
            <a:off x="2256925" y="2947125"/>
            <a:ext cx="46302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CREDITS: This presentation template was created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M Fell English"/>
                <a:ea typeface="IM Fell English"/>
                <a:cs typeface="IM Fell English"/>
                <a:sym typeface="IM Fell English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, including icons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M Fell English"/>
                <a:ea typeface="IM Fell English"/>
                <a:cs typeface="IM Fell English"/>
                <a:sym typeface="IM Fell English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, and infographics &amp; images by </a:t>
            </a:r>
            <a:r>
              <a:rPr b="1" lang="en" sz="1200">
                <a:solidFill>
                  <a:schemeClr val="dk1"/>
                </a:solidFill>
                <a:uFill>
                  <a:noFill/>
                </a:uFill>
                <a:latin typeface="IM Fell English"/>
                <a:ea typeface="IM Fell English"/>
                <a:cs typeface="IM Fell English"/>
                <a:sym typeface="IM Fell English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r>
              <a:rPr lang="en" sz="1200"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rPr>
              <a:t> </a:t>
            </a:r>
            <a:endParaRPr sz="1200">
              <a:solidFill>
                <a:schemeClr val="dk1"/>
              </a:solidFill>
              <a:latin typeface="IM Fell English"/>
              <a:ea typeface="IM Fell English"/>
              <a:cs typeface="IM Fell English"/>
              <a:sym typeface="IM Fell English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">
  <p:cSld name="TITLE_AND_BODY_1_1_1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6" name="Google Shape;1406;p32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407" name="Google Shape;1407;p32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8" name="Google Shape;1408;p32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9" name="Google Shape;1409;p32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0" name="Google Shape;1410;p32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1" name="Google Shape;1411;p32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2" name="Google Shape;1412;p32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3" name="Google Shape;1413;p32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4" name="Google Shape;1414;p32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32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32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32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32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32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32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32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32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32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32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32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32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32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8" name="Google Shape;1428;p32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9" name="Google Shape;1429;p32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32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32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2" name="Google Shape;1432;p32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3" name="Google Shape;1433;p32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4" name="Google Shape;1434;p32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5" name="Google Shape;1435;p32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6" name="Google Shape;1436;p32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7" name="Google Shape;1437;p32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8" name="Google Shape;1438;p32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9" name="Google Shape;1439;p32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0" name="Google Shape;1440;p32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1" name="Google Shape;1441;p32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2" name="Google Shape;1442;p32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3" name="Google Shape;1443;p32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4" name="Google Shape;1444;p32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5" name="Google Shape;1445;p32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6" name="Google Shape;1446;p32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7" name="Google Shape;1447;p32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8" name="Google Shape;1448;p32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49" name="Google Shape;1449;p32"/>
          <p:cNvPicPr preferRelativeResize="0"/>
          <p:nvPr/>
        </p:nvPicPr>
        <p:blipFill>
          <a:blip r:embed="rId2">
            <a:alphaModFix amt="91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TITLE_AND_TWO_COLUMNS_1_4_1_2">
    <p:spTree>
      <p:nvGrpSpPr>
        <p:cNvPr id="1450" name="Shape 1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1" name="Google Shape;1451;p33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1452" name="Google Shape;1452;p33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3" name="Google Shape;1453;p33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4" name="Google Shape;1454;p33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5" name="Google Shape;1455;p33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6" name="Google Shape;1456;p33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7" name="Google Shape;1457;p33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8" name="Google Shape;1458;p33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9" name="Google Shape;1459;p33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0" name="Google Shape;1460;p33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1" name="Google Shape;1461;p33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2" name="Google Shape;1462;p33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3" name="Google Shape;1463;p33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4" name="Google Shape;1464;p33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5" name="Google Shape;1465;p33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6" name="Google Shape;1466;p33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7" name="Google Shape;1467;p33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8" name="Google Shape;1468;p33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9" name="Google Shape;1469;p33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0" name="Google Shape;1470;p33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1" name="Google Shape;1471;p33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2" name="Google Shape;1472;p33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3" name="Google Shape;1473;p33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33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33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33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33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33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33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33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33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33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33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33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33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33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7" name="Google Shape;1487;p33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8" name="Google Shape;1488;p33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9" name="Google Shape;1489;p33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0" name="Google Shape;1490;p33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1" name="Google Shape;1491;p33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2" name="Google Shape;1492;p33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3" name="Google Shape;1493;p33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494" name="Google Shape;1494;p33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161" y="8"/>
            <a:ext cx="9144002" cy="4728349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5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153" name="Google Shape;153;p5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5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95" name="Google Shape;195;p5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850" y="-19650"/>
            <a:ext cx="9227702" cy="5182799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5"/>
          <p:cNvSpPr txBox="1"/>
          <p:nvPr>
            <p:ph type="title"/>
          </p:nvPr>
        </p:nvSpPr>
        <p:spPr>
          <a:xfrm>
            <a:off x="714850" y="469358"/>
            <a:ext cx="771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  <p:sp>
        <p:nvSpPr>
          <p:cNvPr id="197" name="Google Shape;197;p5"/>
          <p:cNvSpPr txBox="1"/>
          <p:nvPr>
            <p:ph idx="1" type="subTitle"/>
          </p:nvPr>
        </p:nvSpPr>
        <p:spPr>
          <a:xfrm>
            <a:off x="992366" y="2820251"/>
            <a:ext cx="22068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p5"/>
          <p:cNvSpPr txBox="1"/>
          <p:nvPr>
            <p:ph idx="2" type="subTitle"/>
          </p:nvPr>
        </p:nvSpPr>
        <p:spPr>
          <a:xfrm>
            <a:off x="5944864" y="2820250"/>
            <a:ext cx="2206800" cy="89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p5"/>
          <p:cNvSpPr txBox="1"/>
          <p:nvPr>
            <p:ph idx="3" type="subTitle"/>
          </p:nvPr>
        </p:nvSpPr>
        <p:spPr>
          <a:xfrm>
            <a:off x="992338" y="2316975"/>
            <a:ext cx="22068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00" name="Google Shape;200;p5"/>
          <p:cNvSpPr txBox="1"/>
          <p:nvPr>
            <p:ph idx="4" type="subTitle"/>
          </p:nvPr>
        </p:nvSpPr>
        <p:spPr>
          <a:xfrm>
            <a:off x="5944835" y="2316975"/>
            <a:ext cx="2206800" cy="53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Font typeface="Bebas Neue"/>
              <a:buNone/>
              <a:defRPr b="1" i="1" sz="24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Font typeface="Bebas Neue"/>
              <a:buNone/>
              <a:defRPr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" name="Google Shape;202;p6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203" name="Google Shape;203;p6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6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6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6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6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6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6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6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6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6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6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6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6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6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6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6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6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6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6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6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6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6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5" name="Google Shape;245;p6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49625" y="-24025"/>
            <a:ext cx="9243248" cy="51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6"/>
          <p:cNvSpPr txBox="1"/>
          <p:nvPr>
            <p:ph type="ctrTitle"/>
          </p:nvPr>
        </p:nvSpPr>
        <p:spPr>
          <a:xfrm>
            <a:off x="714850" y="469306"/>
            <a:ext cx="77142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8" name="Google Shape;248;p7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249" name="Google Shape;249;p7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7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7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7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7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7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7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7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7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7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7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7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7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7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7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7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7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7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7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7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8" name="Google Shape;278;p7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9" name="Google Shape;279;p7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0" name="Google Shape;280;p7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7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7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7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91" name="Google Shape;291;p7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5225" y="-21550"/>
            <a:ext cx="9234452" cy="5186601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7"/>
          <p:cNvSpPr txBox="1"/>
          <p:nvPr>
            <p:ph type="title"/>
          </p:nvPr>
        </p:nvSpPr>
        <p:spPr>
          <a:xfrm>
            <a:off x="928700" y="1620600"/>
            <a:ext cx="39594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29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93" name="Google Shape;293;p7"/>
          <p:cNvSpPr txBox="1"/>
          <p:nvPr>
            <p:ph idx="1" type="body"/>
          </p:nvPr>
        </p:nvSpPr>
        <p:spPr>
          <a:xfrm>
            <a:off x="5090875" y="1470325"/>
            <a:ext cx="3438600" cy="238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>
              <a:spcBef>
                <a:spcPts val="0"/>
              </a:spcBef>
              <a:spcAft>
                <a:spcPts val="0"/>
              </a:spcAft>
              <a:buSzPts val="800"/>
              <a:buFont typeface="Open Sans"/>
              <a:buChar char="●"/>
              <a:defRPr/>
            </a:lvl1pPr>
            <a:lvl2pPr indent="-279400" lvl="1" marL="914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indent="-279400" lvl="2" marL="1371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indent="-279400" lvl="3" marL="1828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indent="-273050" lvl="6" marL="32004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indent="-273050" lvl="7" marL="36576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indent="-266700" lvl="8" marL="411480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" name="Google Shape;295;p8"/>
          <p:cNvGrpSpPr/>
          <p:nvPr/>
        </p:nvGrpSpPr>
        <p:grpSpPr>
          <a:xfrm>
            <a:off x="11" y="40"/>
            <a:ext cx="9144322" cy="5141390"/>
            <a:chOff x="238550" y="877925"/>
            <a:chExt cx="7138425" cy="4013575"/>
          </a:xfrm>
        </p:grpSpPr>
        <p:sp>
          <p:nvSpPr>
            <p:cNvPr id="296" name="Google Shape;296;p8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8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8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8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0" name="Google Shape;300;p8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8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8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8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8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5" name="Google Shape;305;p8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8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8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8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8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8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8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2" name="Google Shape;312;p8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" name="Google Shape;314;p8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5" name="Google Shape;315;p8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6" name="Google Shape;316;p8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7" name="Google Shape;317;p8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9" name="Google Shape;319;p8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0" name="Google Shape;320;p8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1" name="Google Shape;321;p8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2" name="Google Shape;322;p8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8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8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8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8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8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8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8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8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38" name="Google Shape;338;p8"/>
          <p:cNvPicPr preferRelativeResize="0"/>
          <p:nvPr/>
        </p:nvPicPr>
        <p:blipFill>
          <a:blip r:embed="rId2">
            <a:alphaModFix amt="92000"/>
          </a:blip>
          <a:stretch>
            <a:fillRect/>
          </a:stretch>
        </p:blipFill>
        <p:spPr>
          <a:xfrm>
            <a:off x="-41700" y="-40075"/>
            <a:ext cx="9227402" cy="4771475"/>
          </a:xfrm>
          <a:prstGeom prst="rect">
            <a:avLst/>
          </a:prstGeom>
          <a:noFill/>
          <a:ln>
            <a:noFill/>
          </a:ln>
          <a:effectLst>
            <a:outerShdw blurRad="22860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339" name="Google Shape;339;p8"/>
          <p:cNvSpPr txBox="1"/>
          <p:nvPr>
            <p:ph type="title"/>
          </p:nvPr>
        </p:nvSpPr>
        <p:spPr>
          <a:xfrm>
            <a:off x="1500450" y="1018900"/>
            <a:ext cx="6143100" cy="259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76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9"/>
          <p:cNvGrpSpPr/>
          <p:nvPr/>
        </p:nvGrpSpPr>
        <p:grpSpPr>
          <a:xfrm>
            <a:off x="-161" y="1055"/>
            <a:ext cx="9144322" cy="5141390"/>
            <a:chOff x="238550" y="877925"/>
            <a:chExt cx="7138425" cy="4013575"/>
          </a:xfrm>
        </p:grpSpPr>
        <p:sp>
          <p:nvSpPr>
            <p:cNvPr id="342" name="Google Shape;342;p9"/>
            <p:cNvSpPr/>
            <p:nvPr/>
          </p:nvSpPr>
          <p:spPr>
            <a:xfrm>
              <a:off x="495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7499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0048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2598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5147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9"/>
            <p:cNvSpPr/>
            <p:nvPr/>
          </p:nvSpPr>
          <p:spPr>
            <a:xfrm>
              <a:off x="17696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9"/>
            <p:cNvSpPr/>
            <p:nvPr/>
          </p:nvSpPr>
          <p:spPr>
            <a:xfrm>
              <a:off x="20243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/>
            <p:nvPr/>
          </p:nvSpPr>
          <p:spPr>
            <a:xfrm>
              <a:off x="2279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25341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/>
            <p:nvPr/>
          </p:nvSpPr>
          <p:spPr>
            <a:xfrm>
              <a:off x="27890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30440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/>
            <p:nvPr/>
          </p:nvSpPr>
          <p:spPr>
            <a:xfrm>
              <a:off x="32989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35538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/>
            <p:nvPr/>
          </p:nvSpPr>
          <p:spPr>
            <a:xfrm>
              <a:off x="38085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9"/>
            <p:cNvSpPr/>
            <p:nvPr/>
          </p:nvSpPr>
          <p:spPr>
            <a:xfrm>
              <a:off x="40634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7" name="Google Shape;357;p9"/>
            <p:cNvSpPr/>
            <p:nvPr/>
          </p:nvSpPr>
          <p:spPr>
            <a:xfrm>
              <a:off x="43183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8" name="Google Shape;358;p9"/>
            <p:cNvSpPr/>
            <p:nvPr/>
          </p:nvSpPr>
          <p:spPr>
            <a:xfrm>
              <a:off x="45733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9"/>
            <p:cNvSpPr/>
            <p:nvPr/>
          </p:nvSpPr>
          <p:spPr>
            <a:xfrm>
              <a:off x="48282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9"/>
            <p:cNvSpPr/>
            <p:nvPr/>
          </p:nvSpPr>
          <p:spPr>
            <a:xfrm>
              <a:off x="50831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9"/>
            <p:cNvSpPr/>
            <p:nvPr/>
          </p:nvSpPr>
          <p:spPr>
            <a:xfrm>
              <a:off x="53380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2" name="Google Shape;362;p9"/>
            <p:cNvSpPr/>
            <p:nvPr/>
          </p:nvSpPr>
          <p:spPr>
            <a:xfrm>
              <a:off x="55927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3" name="Google Shape;363;p9"/>
            <p:cNvSpPr/>
            <p:nvPr/>
          </p:nvSpPr>
          <p:spPr>
            <a:xfrm>
              <a:off x="58476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4" name="Google Shape;364;p9"/>
            <p:cNvSpPr/>
            <p:nvPr/>
          </p:nvSpPr>
          <p:spPr>
            <a:xfrm>
              <a:off x="610257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5" name="Google Shape;365;p9"/>
            <p:cNvSpPr/>
            <p:nvPr/>
          </p:nvSpPr>
          <p:spPr>
            <a:xfrm>
              <a:off x="635750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6" name="Google Shape;366;p9"/>
            <p:cNvSpPr/>
            <p:nvPr/>
          </p:nvSpPr>
          <p:spPr>
            <a:xfrm>
              <a:off x="6612425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9"/>
            <p:cNvSpPr/>
            <p:nvPr/>
          </p:nvSpPr>
          <p:spPr>
            <a:xfrm>
              <a:off x="68673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0" y="160543"/>
                  </a:moveTo>
                  <a:lnTo>
                    <a:pt x="0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9"/>
            <p:cNvSpPr/>
            <p:nvPr/>
          </p:nvSpPr>
          <p:spPr>
            <a:xfrm>
              <a:off x="7122250" y="877925"/>
              <a:ext cx="25" cy="4013575"/>
            </a:xfrm>
            <a:custGeom>
              <a:rect b="b" l="l" r="r" t="t"/>
              <a:pathLst>
                <a:path extrusionOk="0" fill="none" h="160543" w="1">
                  <a:moveTo>
                    <a:pt x="1" y="160543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9"/>
            <p:cNvSpPr/>
            <p:nvPr/>
          </p:nvSpPr>
          <p:spPr>
            <a:xfrm>
              <a:off x="238550" y="46548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9"/>
            <p:cNvSpPr/>
            <p:nvPr/>
          </p:nvSpPr>
          <p:spPr>
            <a:xfrm>
              <a:off x="238550" y="43999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9"/>
            <p:cNvSpPr/>
            <p:nvPr/>
          </p:nvSpPr>
          <p:spPr>
            <a:xfrm>
              <a:off x="238550" y="41450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9"/>
            <p:cNvSpPr/>
            <p:nvPr/>
          </p:nvSpPr>
          <p:spPr>
            <a:xfrm>
              <a:off x="238550" y="39001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9"/>
            <p:cNvSpPr/>
            <p:nvPr/>
          </p:nvSpPr>
          <p:spPr>
            <a:xfrm>
              <a:off x="238550" y="36454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9"/>
            <p:cNvSpPr/>
            <p:nvPr/>
          </p:nvSpPr>
          <p:spPr>
            <a:xfrm>
              <a:off x="238550" y="33905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9"/>
            <p:cNvSpPr/>
            <p:nvPr/>
          </p:nvSpPr>
          <p:spPr>
            <a:xfrm>
              <a:off x="238550" y="31456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9"/>
            <p:cNvSpPr/>
            <p:nvPr/>
          </p:nvSpPr>
          <p:spPr>
            <a:xfrm>
              <a:off x="238550" y="2890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9"/>
            <p:cNvSpPr/>
            <p:nvPr/>
          </p:nvSpPr>
          <p:spPr>
            <a:xfrm>
              <a:off x="238550" y="2635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9"/>
            <p:cNvSpPr/>
            <p:nvPr/>
          </p:nvSpPr>
          <p:spPr>
            <a:xfrm>
              <a:off x="238550" y="23911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9"/>
            <p:cNvSpPr/>
            <p:nvPr/>
          </p:nvSpPr>
          <p:spPr>
            <a:xfrm>
              <a:off x="238550" y="21362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9"/>
            <p:cNvSpPr/>
            <p:nvPr/>
          </p:nvSpPr>
          <p:spPr>
            <a:xfrm>
              <a:off x="238550" y="18813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1" name="Google Shape;381;p9"/>
            <p:cNvSpPr/>
            <p:nvPr/>
          </p:nvSpPr>
          <p:spPr>
            <a:xfrm>
              <a:off x="238550" y="163665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0"/>
                  </a:moveTo>
                  <a:lnTo>
                    <a:pt x="1" y="0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2" name="Google Shape;382;p9"/>
            <p:cNvSpPr/>
            <p:nvPr/>
          </p:nvSpPr>
          <p:spPr>
            <a:xfrm>
              <a:off x="238550" y="1381725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3" name="Google Shape;383;p9"/>
            <p:cNvSpPr/>
            <p:nvPr/>
          </p:nvSpPr>
          <p:spPr>
            <a:xfrm>
              <a:off x="238550" y="1126800"/>
              <a:ext cx="7138425" cy="25"/>
            </a:xfrm>
            <a:custGeom>
              <a:rect b="b" l="l" r="r" t="t"/>
              <a:pathLst>
                <a:path extrusionOk="0" fill="none" h="1" w="285537">
                  <a:moveTo>
                    <a:pt x="285537" y="1"/>
                  </a:moveTo>
                  <a:lnTo>
                    <a:pt x="1" y="1"/>
                  </a:lnTo>
                </a:path>
              </a:pathLst>
            </a:custGeom>
            <a:noFill/>
            <a:ln cap="flat" cmpd="sng" w="8475">
              <a:solidFill>
                <a:srgbClr val="434343"/>
              </a:solidFill>
              <a:prstDash val="solid"/>
              <a:miter lim="8921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384" name="Google Shape;384;p9"/>
          <p:cNvPicPr preferRelativeResize="0"/>
          <p:nvPr/>
        </p:nvPicPr>
        <p:blipFill>
          <a:blip r:embed="rId2">
            <a:alphaModFix amt="93000"/>
          </a:blip>
          <a:stretch>
            <a:fillRect/>
          </a:stretch>
        </p:blipFill>
        <p:spPr>
          <a:xfrm>
            <a:off x="-32900" y="-41425"/>
            <a:ext cx="9209801" cy="52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5" name="Google Shape;385;p9"/>
          <p:cNvSpPr txBox="1"/>
          <p:nvPr>
            <p:ph type="ctrTitle"/>
          </p:nvPr>
        </p:nvSpPr>
        <p:spPr>
          <a:xfrm>
            <a:off x="1958550" y="1243531"/>
            <a:ext cx="5226900" cy="1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3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None/>
              <a:defRPr sz="1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386" name="Google Shape;386;p9"/>
          <p:cNvSpPr txBox="1"/>
          <p:nvPr>
            <p:ph idx="1" type="subTitle"/>
          </p:nvPr>
        </p:nvSpPr>
        <p:spPr>
          <a:xfrm>
            <a:off x="3218700" y="2678473"/>
            <a:ext cx="2724900" cy="1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10"/>
          <p:cNvPicPr preferRelativeResize="0"/>
          <p:nvPr/>
        </p:nvPicPr>
        <p:blipFill>
          <a:blip r:embed="rId2">
            <a:alphaModFix amt="31000"/>
          </a:blip>
          <a:stretch>
            <a:fillRect/>
          </a:stretch>
        </p:blipFill>
        <p:spPr>
          <a:xfrm>
            <a:off x="-32900" y="-41425"/>
            <a:ext cx="9209801" cy="5226349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10"/>
          <p:cNvSpPr txBox="1"/>
          <p:nvPr>
            <p:ph type="title"/>
          </p:nvPr>
        </p:nvSpPr>
        <p:spPr>
          <a:xfrm>
            <a:off x="713225" y="1023725"/>
            <a:ext cx="3027600" cy="117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300"/>
              <a:buNone/>
              <a:defRPr sz="2300"/>
            </a:lvl1pPr>
            <a:lvl2pPr lvl="1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rgbClr val="FFF2DB">
            <a:alpha val="8380"/>
          </a:srgbClr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225" y="491150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300"/>
              <a:buFont typeface="IM Fell English"/>
              <a:buNone/>
              <a:defRPr b="1" i="1" sz="3300">
                <a:solidFill>
                  <a:schemeClr val="accent2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6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●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○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■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●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○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■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●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○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IM Fell English"/>
              <a:buChar char="■"/>
              <a:defRPr>
                <a:solidFill>
                  <a:schemeClr val="dk1"/>
                </a:solidFill>
                <a:latin typeface="IM Fell English"/>
                <a:ea typeface="IM Fell English"/>
                <a:cs typeface="IM Fell English"/>
                <a:sym typeface="IM Fell English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Relationship Id="rId4" Type="http://schemas.openxmlformats.org/officeDocument/2006/relationships/hyperlink" Target="mailto:mckaylaphillipspercussion@gmail.com" TargetMode="External"/><Relationship Id="rId5" Type="http://schemas.openxmlformats.org/officeDocument/2006/relationships/hyperlink" Target="http://www.mckaylaphillips.com" TargetMode="External"/><Relationship Id="rId6" Type="http://schemas.openxmlformats.org/officeDocument/2006/relationships/image" Target="../media/image6.png"/><Relationship Id="rId7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14.png"/><Relationship Id="rId5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498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9" name="Google Shape;1499;p34"/>
          <p:cNvGrpSpPr/>
          <p:nvPr/>
        </p:nvGrpSpPr>
        <p:grpSpPr>
          <a:xfrm>
            <a:off x="424909" y="291892"/>
            <a:ext cx="5291095" cy="4318777"/>
            <a:chOff x="424909" y="291892"/>
            <a:chExt cx="5291095" cy="4318777"/>
          </a:xfrm>
        </p:grpSpPr>
        <p:grpSp>
          <p:nvGrpSpPr>
            <p:cNvPr id="1500" name="Google Shape;1500;p34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501" name="Google Shape;1501;p34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34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03" name="Google Shape;1503;p34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04" name="Google Shape;1504;p34"/>
          <p:cNvSpPr txBox="1"/>
          <p:nvPr>
            <p:ph type="ctrTitle"/>
          </p:nvPr>
        </p:nvSpPr>
        <p:spPr>
          <a:xfrm>
            <a:off x="727125" y="938150"/>
            <a:ext cx="4989000" cy="14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Hand Drums for Beginners</a:t>
            </a:r>
            <a:endParaRPr i="0" sz="3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505" name="Google Shape;1505;p34"/>
          <p:cNvSpPr txBox="1"/>
          <p:nvPr>
            <p:ph idx="1" type="subTitle"/>
          </p:nvPr>
        </p:nvSpPr>
        <p:spPr>
          <a:xfrm>
            <a:off x="751425" y="3074125"/>
            <a:ext cx="49404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05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McKayla Phillips</a:t>
            </a:r>
            <a:endParaRPr b="1" sz="205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Adjunct Professor of Percussion - Shaw University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Friday</a:t>
            </a: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, July 21, 2023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Montserrat"/>
                <a:ea typeface="Montserrat"/>
                <a:cs typeface="Montserrat"/>
                <a:sym typeface="Montserrat"/>
              </a:rPr>
              <a:t>PAS FUNdamentals Friday</a:t>
            </a:r>
            <a:endParaRPr sz="1100">
              <a:solidFill>
                <a:schemeClr val="accent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506" name="Google Shape;1506;p34"/>
          <p:cNvGrpSpPr/>
          <p:nvPr/>
        </p:nvGrpSpPr>
        <p:grpSpPr>
          <a:xfrm>
            <a:off x="5883740" y="451925"/>
            <a:ext cx="2783512" cy="3076708"/>
            <a:chOff x="5883740" y="451925"/>
            <a:chExt cx="2783512" cy="3076708"/>
          </a:xfrm>
        </p:grpSpPr>
        <p:grpSp>
          <p:nvGrpSpPr>
            <p:cNvPr id="1507" name="Google Shape;1507;p34"/>
            <p:cNvGrpSpPr/>
            <p:nvPr/>
          </p:nvGrpSpPr>
          <p:grpSpPr>
            <a:xfrm rot="-1027946">
              <a:off x="6190681" y="851836"/>
              <a:ext cx="2169630" cy="2410718"/>
              <a:chOff x="2972200" y="3192600"/>
              <a:chExt cx="735650" cy="969100"/>
            </a:xfrm>
          </p:grpSpPr>
          <p:sp>
            <p:nvSpPr>
              <p:cNvPr id="1508" name="Google Shape;1508;p34"/>
              <p:cNvSpPr/>
              <p:nvPr/>
            </p:nvSpPr>
            <p:spPr>
              <a:xfrm>
                <a:off x="2972200" y="3668700"/>
                <a:ext cx="735650" cy="493000"/>
              </a:xfrm>
              <a:custGeom>
                <a:rect b="b" l="l" r="r" t="t"/>
                <a:pathLst>
                  <a:path extrusionOk="0" h="19720" w="29426">
                    <a:moveTo>
                      <a:pt x="16863" y="17098"/>
                    </a:moveTo>
                    <a:lnTo>
                      <a:pt x="16863" y="17098"/>
                    </a:lnTo>
                    <a:cubicBezTo>
                      <a:pt x="16848" y="17100"/>
                      <a:pt x="16833" y="17102"/>
                      <a:pt x="16817" y="17104"/>
                    </a:cubicBezTo>
                    <a:lnTo>
                      <a:pt x="16858" y="17104"/>
                    </a:lnTo>
                    <a:cubicBezTo>
                      <a:pt x="16860" y="17102"/>
                      <a:pt x="16862" y="17100"/>
                      <a:pt x="16863" y="17098"/>
                    </a:cubicBezTo>
                    <a:close/>
                    <a:moveTo>
                      <a:pt x="0" y="1"/>
                    </a:moveTo>
                    <a:lnTo>
                      <a:pt x="0" y="19720"/>
                    </a:lnTo>
                    <a:cubicBezTo>
                      <a:pt x="82" y="19699"/>
                      <a:pt x="143" y="19699"/>
                      <a:pt x="225" y="19699"/>
                    </a:cubicBezTo>
                    <a:lnTo>
                      <a:pt x="327" y="19720"/>
                    </a:lnTo>
                    <a:cubicBezTo>
                      <a:pt x="368" y="19699"/>
                      <a:pt x="409" y="19658"/>
                      <a:pt x="450" y="19638"/>
                    </a:cubicBezTo>
                    <a:cubicBezTo>
                      <a:pt x="450" y="19617"/>
                      <a:pt x="450" y="19597"/>
                      <a:pt x="470" y="19577"/>
                    </a:cubicBezTo>
                    <a:cubicBezTo>
                      <a:pt x="531" y="19515"/>
                      <a:pt x="450" y="19413"/>
                      <a:pt x="552" y="19372"/>
                    </a:cubicBezTo>
                    <a:cubicBezTo>
                      <a:pt x="634" y="19331"/>
                      <a:pt x="715" y="19311"/>
                      <a:pt x="797" y="19290"/>
                    </a:cubicBezTo>
                    <a:cubicBezTo>
                      <a:pt x="1072" y="19170"/>
                      <a:pt x="1362" y="19122"/>
                      <a:pt x="1666" y="19122"/>
                    </a:cubicBezTo>
                    <a:cubicBezTo>
                      <a:pt x="1723" y="19122"/>
                      <a:pt x="1781" y="19124"/>
                      <a:pt x="1839" y="19127"/>
                    </a:cubicBezTo>
                    <a:cubicBezTo>
                      <a:pt x="2084" y="19127"/>
                      <a:pt x="2330" y="19209"/>
                      <a:pt x="2514" y="19372"/>
                    </a:cubicBezTo>
                    <a:cubicBezTo>
                      <a:pt x="2738" y="19311"/>
                      <a:pt x="2943" y="19290"/>
                      <a:pt x="3167" y="19250"/>
                    </a:cubicBezTo>
                    <a:lnTo>
                      <a:pt x="3106" y="19188"/>
                    </a:lnTo>
                    <a:lnTo>
                      <a:pt x="3351" y="19107"/>
                    </a:lnTo>
                    <a:cubicBezTo>
                      <a:pt x="3413" y="19045"/>
                      <a:pt x="3494" y="19004"/>
                      <a:pt x="3576" y="19004"/>
                    </a:cubicBezTo>
                    <a:cubicBezTo>
                      <a:pt x="3617" y="18984"/>
                      <a:pt x="3658" y="18963"/>
                      <a:pt x="3699" y="18923"/>
                    </a:cubicBezTo>
                    <a:cubicBezTo>
                      <a:pt x="3740" y="18902"/>
                      <a:pt x="3801" y="18882"/>
                      <a:pt x="3862" y="18882"/>
                    </a:cubicBezTo>
                    <a:cubicBezTo>
                      <a:pt x="3862" y="18923"/>
                      <a:pt x="3903" y="18943"/>
                      <a:pt x="4005" y="18963"/>
                    </a:cubicBezTo>
                    <a:cubicBezTo>
                      <a:pt x="4087" y="18923"/>
                      <a:pt x="4169" y="18882"/>
                      <a:pt x="4250" y="18841"/>
                    </a:cubicBezTo>
                    <a:cubicBezTo>
                      <a:pt x="4271" y="18759"/>
                      <a:pt x="4373" y="18698"/>
                      <a:pt x="4434" y="18657"/>
                    </a:cubicBezTo>
                    <a:lnTo>
                      <a:pt x="4475" y="18657"/>
                    </a:lnTo>
                    <a:lnTo>
                      <a:pt x="4577" y="18718"/>
                    </a:lnTo>
                    <a:cubicBezTo>
                      <a:pt x="4884" y="18616"/>
                      <a:pt x="5211" y="18555"/>
                      <a:pt x="5538" y="18494"/>
                    </a:cubicBezTo>
                    <a:cubicBezTo>
                      <a:pt x="5946" y="18412"/>
                      <a:pt x="6314" y="18330"/>
                      <a:pt x="6662" y="18269"/>
                    </a:cubicBezTo>
                    <a:cubicBezTo>
                      <a:pt x="6746" y="18218"/>
                      <a:pt x="6857" y="18182"/>
                      <a:pt x="6974" y="18182"/>
                    </a:cubicBezTo>
                    <a:cubicBezTo>
                      <a:pt x="6999" y="18182"/>
                      <a:pt x="7025" y="18183"/>
                      <a:pt x="7050" y="18187"/>
                    </a:cubicBezTo>
                    <a:cubicBezTo>
                      <a:pt x="7070" y="18187"/>
                      <a:pt x="7111" y="18207"/>
                      <a:pt x="7132" y="18207"/>
                    </a:cubicBezTo>
                    <a:cubicBezTo>
                      <a:pt x="7334" y="18193"/>
                      <a:pt x="7536" y="18179"/>
                      <a:pt x="7738" y="18179"/>
                    </a:cubicBezTo>
                    <a:cubicBezTo>
                      <a:pt x="7822" y="18179"/>
                      <a:pt x="7906" y="18181"/>
                      <a:pt x="7990" y="18187"/>
                    </a:cubicBezTo>
                    <a:cubicBezTo>
                      <a:pt x="8051" y="18187"/>
                      <a:pt x="8112" y="18187"/>
                      <a:pt x="8174" y="18207"/>
                    </a:cubicBezTo>
                    <a:cubicBezTo>
                      <a:pt x="8174" y="18207"/>
                      <a:pt x="8194" y="18187"/>
                      <a:pt x="8215" y="18187"/>
                    </a:cubicBezTo>
                    <a:cubicBezTo>
                      <a:pt x="8439" y="18105"/>
                      <a:pt x="8623" y="18024"/>
                      <a:pt x="8828" y="17921"/>
                    </a:cubicBezTo>
                    <a:lnTo>
                      <a:pt x="9012" y="17962"/>
                    </a:lnTo>
                    <a:cubicBezTo>
                      <a:pt x="9091" y="17944"/>
                      <a:pt x="9173" y="17935"/>
                      <a:pt x="9254" y="17935"/>
                    </a:cubicBezTo>
                    <a:cubicBezTo>
                      <a:pt x="9445" y="17935"/>
                      <a:pt x="9637" y="17985"/>
                      <a:pt x="9808" y="18085"/>
                    </a:cubicBezTo>
                    <a:cubicBezTo>
                      <a:pt x="9958" y="18071"/>
                      <a:pt x="10108" y="18064"/>
                      <a:pt x="10259" y="18064"/>
                    </a:cubicBezTo>
                    <a:cubicBezTo>
                      <a:pt x="10560" y="18064"/>
                      <a:pt x="10864" y="18092"/>
                      <a:pt x="11178" y="18146"/>
                    </a:cubicBezTo>
                    <a:cubicBezTo>
                      <a:pt x="11300" y="18146"/>
                      <a:pt x="11423" y="18187"/>
                      <a:pt x="11525" y="18248"/>
                    </a:cubicBezTo>
                    <a:cubicBezTo>
                      <a:pt x="11566" y="18259"/>
                      <a:pt x="11612" y="18264"/>
                      <a:pt x="11658" y="18264"/>
                    </a:cubicBezTo>
                    <a:cubicBezTo>
                      <a:pt x="11704" y="18264"/>
                      <a:pt x="11750" y="18259"/>
                      <a:pt x="11791" y="18248"/>
                    </a:cubicBezTo>
                    <a:cubicBezTo>
                      <a:pt x="11791" y="18228"/>
                      <a:pt x="11791" y="18207"/>
                      <a:pt x="11791" y="18187"/>
                    </a:cubicBezTo>
                    <a:cubicBezTo>
                      <a:pt x="11831" y="18207"/>
                      <a:pt x="11872" y="18228"/>
                      <a:pt x="11913" y="18228"/>
                    </a:cubicBezTo>
                    <a:cubicBezTo>
                      <a:pt x="11974" y="18248"/>
                      <a:pt x="12056" y="18248"/>
                      <a:pt x="12138" y="18269"/>
                    </a:cubicBezTo>
                    <a:lnTo>
                      <a:pt x="12322" y="18228"/>
                    </a:lnTo>
                    <a:cubicBezTo>
                      <a:pt x="12363" y="18248"/>
                      <a:pt x="12404" y="18259"/>
                      <a:pt x="12444" y="18259"/>
                    </a:cubicBezTo>
                    <a:cubicBezTo>
                      <a:pt x="12485" y="18259"/>
                      <a:pt x="12526" y="18248"/>
                      <a:pt x="12567" y="18228"/>
                    </a:cubicBezTo>
                    <a:lnTo>
                      <a:pt x="12628" y="18228"/>
                    </a:lnTo>
                    <a:cubicBezTo>
                      <a:pt x="12792" y="18167"/>
                      <a:pt x="12955" y="18126"/>
                      <a:pt x="13119" y="18064"/>
                    </a:cubicBezTo>
                    <a:cubicBezTo>
                      <a:pt x="13058" y="17901"/>
                      <a:pt x="13344" y="17962"/>
                      <a:pt x="13446" y="17921"/>
                    </a:cubicBezTo>
                    <a:cubicBezTo>
                      <a:pt x="13487" y="17932"/>
                      <a:pt x="13533" y="17937"/>
                      <a:pt x="13581" y="17937"/>
                    </a:cubicBezTo>
                    <a:cubicBezTo>
                      <a:pt x="13630" y="17937"/>
                      <a:pt x="13681" y="17932"/>
                      <a:pt x="13732" y="17921"/>
                    </a:cubicBezTo>
                    <a:cubicBezTo>
                      <a:pt x="13814" y="17860"/>
                      <a:pt x="13916" y="17819"/>
                      <a:pt x="13936" y="17717"/>
                    </a:cubicBezTo>
                    <a:cubicBezTo>
                      <a:pt x="13973" y="17544"/>
                      <a:pt x="13988" y="17476"/>
                      <a:pt x="14102" y="17476"/>
                    </a:cubicBezTo>
                    <a:cubicBezTo>
                      <a:pt x="14177" y="17476"/>
                      <a:pt x="14294" y="17505"/>
                      <a:pt x="14488" y="17554"/>
                    </a:cubicBezTo>
                    <a:cubicBezTo>
                      <a:pt x="14508" y="17574"/>
                      <a:pt x="14529" y="17574"/>
                      <a:pt x="14549" y="17574"/>
                    </a:cubicBezTo>
                    <a:cubicBezTo>
                      <a:pt x="14590" y="17574"/>
                      <a:pt x="14672" y="17554"/>
                      <a:pt x="14672" y="17554"/>
                    </a:cubicBezTo>
                    <a:cubicBezTo>
                      <a:pt x="14672" y="17472"/>
                      <a:pt x="14733" y="17451"/>
                      <a:pt x="14835" y="17411"/>
                    </a:cubicBezTo>
                    <a:lnTo>
                      <a:pt x="14835" y="17411"/>
                    </a:lnTo>
                    <a:cubicBezTo>
                      <a:pt x="14835" y="17431"/>
                      <a:pt x="14835" y="17451"/>
                      <a:pt x="14815" y="17472"/>
                    </a:cubicBezTo>
                    <a:cubicBezTo>
                      <a:pt x="14794" y="17513"/>
                      <a:pt x="14754" y="17533"/>
                      <a:pt x="14856" y="17574"/>
                    </a:cubicBezTo>
                    <a:cubicBezTo>
                      <a:pt x="14903" y="17586"/>
                      <a:pt x="14943" y="17598"/>
                      <a:pt x="14981" y="17598"/>
                    </a:cubicBezTo>
                    <a:cubicBezTo>
                      <a:pt x="15008" y="17598"/>
                      <a:pt x="15034" y="17591"/>
                      <a:pt x="15060" y="17574"/>
                    </a:cubicBezTo>
                    <a:cubicBezTo>
                      <a:pt x="15183" y="17492"/>
                      <a:pt x="15326" y="17451"/>
                      <a:pt x="15469" y="17431"/>
                    </a:cubicBezTo>
                    <a:cubicBezTo>
                      <a:pt x="15489" y="17288"/>
                      <a:pt x="15673" y="17267"/>
                      <a:pt x="15877" y="17247"/>
                    </a:cubicBezTo>
                    <a:cubicBezTo>
                      <a:pt x="15959" y="17247"/>
                      <a:pt x="16020" y="17206"/>
                      <a:pt x="16082" y="17145"/>
                    </a:cubicBezTo>
                    <a:cubicBezTo>
                      <a:pt x="16123" y="17084"/>
                      <a:pt x="16204" y="17043"/>
                      <a:pt x="16286" y="17043"/>
                    </a:cubicBezTo>
                    <a:lnTo>
                      <a:pt x="16797" y="17002"/>
                    </a:lnTo>
                    <a:cubicBezTo>
                      <a:pt x="16899" y="17002"/>
                      <a:pt x="16777" y="17002"/>
                      <a:pt x="16858" y="17022"/>
                    </a:cubicBezTo>
                    <a:cubicBezTo>
                      <a:pt x="16877" y="17041"/>
                      <a:pt x="16879" y="17077"/>
                      <a:pt x="16863" y="17098"/>
                    </a:cubicBezTo>
                    <a:lnTo>
                      <a:pt x="16863" y="17098"/>
                    </a:lnTo>
                    <a:cubicBezTo>
                      <a:pt x="17156" y="17063"/>
                      <a:pt x="17470" y="17060"/>
                      <a:pt x="17839" y="17002"/>
                    </a:cubicBezTo>
                    <a:lnTo>
                      <a:pt x="18227" y="16920"/>
                    </a:lnTo>
                    <a:lnTo>
                      <a:pt x="18370" y="16879"/>
                    </a:lnTo>
                    <a:cubicBezTo>
                      <a:pt x="18452" y="16838"/>
                      <a:pt x="18513" y="16797"/>
                      <a:pt x="18595" y="16757"/>
                    </a:cubicBezTo>
                    <a:cubicBezTo>
                      <a:pt x="18636" y="16736"/>
                      <a:pt x="18677" y="16736"/>
                      <a:pt x="18738" y="16736"/>
                    </a:cubicBezTo>
                    <a:cubicBezTo>
                      <a:pt x="18738" y="16757"/>
                      <a:pt x="18759" y="16757"/>
                      <a:pt x="18759" y="16777"/>
                    </a:cubicBezTo>
                    <a:lnTo>
                      <a:pt x="18759" y="16797"/>
                    </a:lnTo>
                    <a:cubicBezTo>
                      <a:pt x="18963" y="16757"/>
                      <a:pt x="19167" y="16716"/>
                      <a:pt x="19372" y="16675"/>
                    </a:cubicBezTo>
                    <a:cubicBezTo>
                      <a:pt x="19739" y="16573"/>
                      <a:pt x="20107" y="16491"/>
                      <a:pt x="20496" y="16409"/>
                    </a:cubicBezTo>
                    <a:cubicBezTo>
                      <a:pt x="20547" y="16384"/>
                      <a:pt x="20602" y="16372"/>
                      <a:pt x="20658" y="16372"/>
                    </a:cubicBezTo>
                    <a:cubicBezTo>
                      <a:pt x="20781" y="16372"/>
                      <a:pt x="20908" y="16427"/>
                      <a:pt x="21006" y="16511"/>
                    </a:cubicBezTo>
                    <a:cubicBezTo>
                      <a:pt x="21088" y="16471"/>
                      <a:pt x="21190" y="16430"/>
                      <a:pt x="21272" y="16389"/>
                    </a:cubicBezTo>
                    <a:cubicBezTo>
                      <a:pt x="21272" y="16368"/>
                      <a:pt x="21252" y="16368"/>
                      <a:pt x="21272" y="16348"/>
                    </a:cubicBezTo>
                    <a:cubicBezTo>
                      <a:pt x="21313" y="16328"/>
                      <a:pt x="21374" y="16287"/>
                      <a:pt x="21415" y="16266"/>
                    </a:cubicBezTo>
                    <a:cubicBezTo>
                      <a:pt x="21742" y="16205"/>
                      <a:pt x="21987" y="16062"/>
                      <a:pt x="22294" y="16001"/>
                    </a:cubicBezTo>
                    <a:cubicBezTo>
                      <a:pt x="22309" y="15997"/>
                      <a:pt x="22327" y="15995"/>
                      <a:pt x="22347" y="15995"/>
                    </a:cubicBezTo>
                    <a:cubicBezTo>
                      <a:pt x="22437" y="15995"/>
                      <a:pt x="22559" y="16028"/>
                      <a:pt x="22559" y="16062"/>
                    </a:cubicBezTo>
                    <a:cubicBezTo>
                      <a:pt x="22580" y="16103"/>
                      <a:pt x="22621" y="16205"/>
                      <a:pt x="22641" y="16266"/>
                    </a:cubicBezTo>
                    <a:lnTo>
                      <a:pt x="22682" y="16266"/>
                    </a:lnTo>
                    <a:lnTo>
                      <a:pt x="23132" y="16430"/>
                    </a:lnTo>
                    <a:lnTo>
                      <a:pt x="23275" y="16389"/>
                    </a:lnTo>
                    <a:cubicBezTo>
                      <a:pt x="23483" y="16207"/>
                      <a:pt x="23749" y="16116"/>
                      <a:pt x="24020" y="16116"/>
                    </a:cubicBezTo>
                    <a:cubicBezTo>
                      <a:pt x="24175" y="16116"/>
                      <a:pt x="24332" y="16145"/>
                      <a:pt x="24480" y="16205"/>
                    </a:cubicBezTo>
                    <a:lnTo>
                      <a:pt x="24807" y="16205"/>
                    </a:lnTo>
                    <a:cubicBezTo>
                      <a:pt x="24950" y="16123"/>
                      <a:pt x="25114" y="16062"/>
                      <a:pt x="25277" y="16021"/>
                    </a:cubicBezTo>
                    <a:cubicBezTo>
                      <a:pt x="25318" y="16041"/>
                      <a:pt x="25359" y="16041"/>
                      <a:pt x="25400" y="16062"/>
                    </a:cubicBezTo>
                    <a:cubicBezTo>
                      <a:pt x="25420" y="16062"/>
                      <a:pt x="25441" y="16082"/>
                      <a:pt x="25441" y="16103"/>
                    </a:cubicBezTo>
                    <a:cubicBezTo>
                      <a:pt x="25441" y="16144"/>
                      <a:pt x="25420" y="16184"/>
                      <a:pt x="25420" y="16225"/>
                    </a:cubicBezTo>
                    <a:cubicBezTo>
                      <a:pt x="25400" y="16246"/>
                      <a:pt x="25379" y="16287"/>
                      <a:pt x="25400" y="16328"/>
                    </a:cubicBezTo>
                    <a:cubicBezTo>
                      <a:pt x="25420" y="16348"/>
                      <a:pt x="25441" y="16368"/>
                      <a:pt x="25461" y="16389"/>
                    </a:cubicBezTo>
                    <a:cubicBezTo>
                      <a:pt x="25502" y="16409"/>
                      <a:pt x="25543" y="16409"/>
                      <a:pt x="25584" y="16409"/>
                    </a:cubicBezTo>
                    <a:cubicBezTo>
                      <a:pt x="25634" y="16397"/>
                      <a:pt x="25677" y="16368"/>
                      <a:pt x="25727" y="16368"/>
                    </a:cubicBezTo>
                    <a:cubicBezTo>
                      <a:pt x="25758" y="16368"/>
                      <a:pt x="25790" y="16378"/>
                      <a:pt x="25829" y="16409"/>
                    </a:cubicBezTo>
                    <a:cubicBezTo>
                      <a:pt x="25879" y="16443"/>
                      <a:pt x="25929" y="16476"/>
                      <a:pt x="25990" y="16476"/>
                    </a:cubicBezTo>
                    <a:cubicBezTo>
                      <a:pt x="26004" y="16476"/>
                      <a:pt x="26018" y="16474"/>
                      <a:pt x="26033" y="16471"/>
                    </a:cubicBezTo>
                    <a:cubicBezTo>
                      <a:pt x="26156" y="16471"/>
                      <a:pt x="26278" y="16491"/>
                      <a:pt x="26381" y="16573"/>
                    </a:cubicBezTo>
                    <a:lnTo>
                      <a:pt x="26483" y="16573"/>
                    </a:lnTo>
                    <a:cubicBezTo>
                      <a:pt x="26605" y="16573"/>
                      <a:pt x="26728" y="16675"/>
                      <a:pt x="26830" y="16695"/>
                    </a:cubicBezTo>
                    <a:cubicBezTo>
                      <a:pt x="27096" y="16675"/>
                      <a:pt x="27361" y="16634"/>
                      <a:pt x="27607" y="16552"/>
                    </a:cubicBezTo>
                    <a:cubicBezTo>
                      <a:pt x="27627" y="16532"/>
                      <a:pt x="27647" y="16511"/>
                      <a:pt x="27668" y="16511"/>
                    </a:cubicBezTo>
                    <a:cubicBezTo>
                      <a:pt x="27729" y="16491"/>
                      <a:pt x="27770" y="16450"/>
                      <a:pt x="27831" y="16430"/>
                    </a:cubicBezTo>
                    <a:cubicBezTo>
                      <a:pt x="27891" y="16394"/>
                      <a:pt x="27957" y="16372"/>
                      <a:pt x="28026" y="16372"/>
                    </a:cubicBezTo>
                    <a:cubicBezTo>
                      <a:pt x="28076" y="16372"/>
                      <a:pt x="28127" y="16384"/>
                      <a:pt x="28179" y="16409"/>
                    </a:cubicBezTo>
                    <a:cubicBezTo>
                      <a:pt x="28220" y="16430"/>
                      <a:pt x="28281" y="16450"/>
                      <a:pt x="28322" y="16471"/>
                    </a:cubicBezTo>
                    <a:cubicBezTo>
                      <a:pt x="28393" y="16491"/>
                      <a:pt x="28470" y="16501"/>
                      <a:pt x="28547" y="16501"/>
                    </a:cubicBezTo>
                    <a:cubicBezTo>
                      <a:pt x="28623" y="16501"/>
                      <a:pt x="28700" y="16491"/>
                      <a:pt x="28771" y="16471"/>
                    </a:cubicBezTo>
                    <a:cubicBezTo>
                      <a:pt x="28894" y="16409"/>
                      <a:pt x="28996" y="16348"/>
                      <a:pt x="29098" y="16307"/>
                    </a:cubicBezTo>
                    <a:cubicBezTo>
                      <a:pt x="29200" y="16266"/>
                      <a:pt x="29323" y="16225"/>
                      <a:pt x="29425" y="16225"/>
                    </a:cubicBezTo>
                    <a:lnTo>
                      <a:pt x="294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14325" rotWithShape="0" algn="bl" dir="4620000" dist="28575">
                  <a:srgbClr val="000000">
                    <a:alpha val="5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9" name="Google Shape;1509;p34"/>
              <p:cNvSpPr/>
              <p:nvPr/>
            </p:nvSpPr>
            <p:spPr>
              <a:xfrm>
                <a:off x="2972200" y="3192600"/>
                <a:ext cx="735650" cy="943050"/>
              </a:xfrm>
              <a:custGeom>
                <a:rect b="b" l="l" r="r" t="t"/>
                <a:pathLst>
                  <a:path extrusionOk="0" h="37722" w="29426">
                    <a:moveTo>
                      <a:pt x="16868" y="35079"/>
                    </a:moveTo>
                    <a:lnTo>
                      <a:pt x="16868" y="35079"/>
                    </a:lnTo>
                    <a:cubicBezTo>
                      <a:pt x="16851" y="35081"/>
                      <a:pt x="16834" y="35083"/>
                      <a:pt x="16817" y="35085"/>
                    </a:cubicBezTo>
                    <a:lnTo>
                      <a:pt x="16858" y="35085"/>
                    </a:lnTo>
                    <a:cubicBezTo>
                      <a:pt x="16862" y="35085"/>
                      <a:pt x="16866" y="35083"/>
                      <a:pt x="16868" y="35079"/>
                    </a:cubicBezTo>
                    <a:close/>
                    <a:moveTo>
                      <a:pt x="838" y="0"/>
                    </a:moveTo>
                    <a:lnTo>
                      <a:pt x="572" y="1880"/>
                    </a:lnTo>
                    <a:cubicBezTo>
                      <a:pt x="1526" y="2266"/>
                      <a:pt x="1251" y="3699"/>
                      <a:pt x="226" y="3699"/>
                    </a:cubicBezTo>
                    <a:cubicBezTo>
                      <a:pt x="219" y="3699"/>
                      <a:pt x="212" y="3699"/>
                      <a:pt x="204" y="3699"/>
                    </a:cubicBezTo>
                    <a:cubicBezTo>
                      <a:pt x="143" y="3699"/>
                      <a:pt x="61" y="3699"/>
                      <a:pt x="0" y="3678"/>
                    </a:cubicBezTo>
                    <a:lnTo>
                      <a:pt x="0" y="37701"/>
                    </a:lnTo>
                    <a:cubicBezTo>
                      <a:pt x="41" y="37691"/>
                      <a:pt x="77" y="37686"/>
                      <a:pt x="113" y="37686"/>
                    </a:cubicBezTo>
                    <a:cubicBezTo>
                      <a:pt x="148" y="37686"/>
                      <a:pt x="184" y="37691"/>
                      <a:pt x="225" y="37701"/>
                    </a:cubicBezTo>
                    <a:cubicBezTo>
                      <a:pt x="266" y="37701"/>
                      <a:pt x="307" y="37721"/>
                      <a:pt x="348" y="37721"/>
                    </a:cubicBezTo>
                    <a:cubicBezTo>
                      <a:pt x="450" y="37721"/>
                      <a:pt x="429" y="37681"/>
                      <a:pt x="429" y="37640"/>
                    </a:cubicBezTo>
                    <a:cubicBezTo>
                      <a:pt x="450" y="37619"/>
                      <a:pt x="450" y="37599"/>
                      <a:pt x="470" y="37558"/>
                    </a:cubicBezTo>
                    <a:cubicBezTo>
                      <a:pt x="531" y="37517"/>
                      <a:pt x="450" y="37415"/>
                      <a:pt x="572" y="37374"/>
                    </a:cubicBezTo>
                    <a:cubicBezTo>
                      <a:pt x="654" y="37333"/>
                      <a:pt x="736" y="37292"/>
                      <a:pt x="838" y="37292"/>
                    </a:cubicBezTo>
                    <a:lnTo>
                      <a:pt x="777" y="37333"/>
                    </a:lnTo>
                    <a:cubicBezTo>
                      <a:pt x="756" y="37333"/>
                      <a:pt x="736" y="37374"/>
                      <a:pt x="736" y="37394"/>
                    </a:cubicBezTo>
                    <a:cubicBezTo>
                      <a:pt x="797" y="37313"/>
                      <a:pt x="899" y="37251"/>
                      <a:pt x="1022" y="37231"/>
                    </a:cubicBezTo>
                    <a:cubicBezTo>
                      <a:pt x="1118" y="37201"/>
                      <a:pt x="1214" y="37190"/>
                      <a:pt x="1310" y="37190"/>
                    </a:cubicBezTo>
                    <a:cubicBezTo>
                      <a:pt x="1541" y="37190"/>
                      <a:pt x="1772" y="37251"/>
                      <a:pt x="2003" y="37251"/>
                    </a:cubicBezTo>
                    <a:cubicBezTo>
                      <a:pt x="2064" y="37251"/>
                      <a:pt x="2105" y="37272"/>
                      <a:pt x="2166" y="37292"/>
                    </a:cubicBezTo>
                    <a:cubicBezTo>
                      <a:pt x="2268" y="37313"/>
                      <a:pt x="2350" y="37333"/>
                      <a:pt x="2452" y="37374"/>
                    </a:cubicBezTo>
                    <a:cubicBezTo>
                      <a:pt x="2677" y="37313"/>
                      <a:pt x="2922" y="37272"/>
                      <a:pt x="3167" y="37251"/>
                    </a:cubicBezTo>
                    <a:lnTo>
                      <a:pt x="3106" y="37190"/>
                    </a:lnTo>
                    <a:lnTo>
                      <a:pt x="3351" y="37088"/>
                    </a:lnTo>
                    <a:cubicBezTo>
                      <a:pt x="3413" y="37027"/>
                      <a:pt x="3474" y="37006"/>
                      <a:pt x="3556" y="37006"/>
                    </a:cubicBezTo>
                    <a:cubicBezTo>
                      <a:pt x="3617" y="36986"/>
                      <a:pt x="3658" y="36945"/>
                      <a:pt x="3699" y="36924"/>
                    </a:cubicBezTo>
                    <a:cubicBezTo>
                      <a:pt x="3740" y="36884"/>
                      <a:pt x="3801" y="36863"/>
                      <a:pt x="3842" y="36863"/>
                    </a:cubicBezTo>
                    <a:cubicBezTo>
                      <a:pt x="3842" y="36904"/>
                      <a:pt x="3903" y="36945"/>
                      <a:pt x="4005" y="36965"/>
                    </a:cubicBezTo>
                    <a:cubicBezTo>
                      <a:pt x="4087" y="36904"/>
                      <a:pt x="4169" y="36863"/>
                      <a:pt x="4250" y="36822"/>
                    </a:cubicBezTo>
                    <a:cubicBezTo>
                      <a:pt x="4271" y="36761"/>
                      <a:pt x="4373" y="36700"/>
                      <a:pt x="4434" y="36638"/>
                    </a:cubicBezTo>
                    <a:cubicBezTo>
                      <a:pt x="4455" y="36638"/>
                      <a:pt x="4475" y="36638"/>
                      <a:pt x="4475" y="36659"/>
                    </a:cubicBezTo>
                    <a:lnTo>
                      <a:pt x="4577" y="36720"/>
                    </a:lnTo>
                    <a:cubicBezTo>
                      <a:pt x="4884" y="36618"/>
                      <a:pt x="5211" y="36557"/>
                      <a:pt x="5538" y="36495"/>
                    </a:cubicBezTo>
                    <a:cubicBezTo>
                      <a:pt x="5946" y="36414"/>
                      <a:pt x="6314" y="36332"/>
                      <a:pt x="6662" y="36271"/>
                    </a:cubicBezTo>
                    <a:cubicBezTo>
                      <a:pt x="6746" y="36220"/>
                      <a:pt x="6857" y="36184"/>
                      <a:pt x="6974" y="36184"/>
                    </a:cubicBezTo>
                    <a:cubicBezTo>
                      <a:pt x="6999" y="36184"/>
                      <a:pt x="7025" y="36185"/>
                      <a:pt x="7050" y="36189"/>
                    </a:cubicBezTo>
                    <a:cubicBezTo>
                      <a:pt x="7070" y="36189"/>
                      <a:pt x="7111" y="36209"/>
                      <a:pt x="7132" y="36209"/>
                    </a:cubicBezTo>
                    <a:cubicBezTo>
                      <a:pt x="7334" y="36195"/>
                      <a:pt x="7536" y="36180"/>
                      <a:pt x="7738" y="36180"/>
                    </a:cubicBezTo>
                    <a:cubicBezTo>
                      <a:pt x="7822" y="36180"/>
                      <a:pt x="7906" y="36183"/>
                      <a:pt x="7990" y="36189"/>
                    </a:cubicBezTo>
                    <a:cubicBezTo>
                      <a:pt x="8051" y="36189"/>
                      <a:pt x="8112" y="36189"/>
                      <a:pt x="8153" y="36209"/>
                    </a:cubicBezTo>
                    <a:cubicBezTo>
                      <a:pt x="8174" y="36209"/>
                      <a:pt x="8194" y="36189"/>
                      <a:pt x="8215" y="36189"/>
                    </a:cubicBezTo>
                    <a:cubicBezTo>
                      <a:pt x="8439" y="36107"/>
                      <a:pt x="8623" y="36025"/>
                      <a:pt x="8828" y="35923"/>
                    </a:cubicBezTo>
                    <a:lnTo>
                      <a:pt x="9012" y="35964"/>
                    </a:lnTo>
                    <a:cubicBezTo>
                      <a:pt x="9091" y="35946"/>
                      <a:pt x="9173" y="35937"/>
                      <a:pt x="9254" y="35937"/>
                    </a:cubicBezTo>
                    <a:cubicBezTo>
                      <a:pt x="9443" y="35937"/>
                      <a:pt x="9631" y="35987"/>
                      <a:pt x="9788" y="36087"/>
                    </a:cubicBezTo>
                    <a:cubicBezTo>
                      <a:pt x="9945" y="36073"/>
                      <a:pt x="10099" y="36066"/>
                      <a:pt x="10253" y="36066"/>
                    </a:cubicBezTo>
                    <a:cubicBezTo>
                      <a:pt x="10560" y="36066"/>
                      <a:pt x="10864" y="36094"/>
                      <a:pt x="11178" y="36148"/>
                    </a:cubicBezTo>
                    <a:cubicBezTo>
                      <a:pt x="11300" y="36168"/>
                      <a:pt x="11423" y="36189"/>
                      <a:pt x="11525" y="36250"/>
                    </a:cubicBezTo>
                    <a:cubicBezTo>
                      <a:pt x="11566" y="36260"/>
                      <a:pt x="11612" y="36265"/>
                      <a:pt x="11658" y="36265"/>
                    </a:cubicBezTo>
                    <a:cubicBezTo>
                      <a:pt x="11704" y="36265"/>
                      <a:pt x="11750" y="36260"/>
                      <a:pt x="11791" y="36250"/>
                    </a:cubicBezTo>
                    <a:cubicBezTo>
                      <a:pt x="11791" y="36230"/>
                      <a:pt x="11791" y="36209"/>
                      <a:pt x="11791" y="36189"/>
                    </a:cubicBezTo>
                    <a:cubicBezTo>
                      <a:pt x="11831" y="36209"/>
                      <a:pt x="11872" y="36230"/>
                      <a:pt x="11913" y="36230"/>
                    </a:cubicBezTo>
                    <a:cubicBezTo>
                      <a:pt x="11974" y="36250"/>
                      <a:pt x="12056" y="36271"/>
                      <a:pt x="12138" y="36271"/>
                    </a:cubicBezTo>
                    <a:lnTo>
                      <a:pt x="12322" y="36230"/>
                    </a:lnTo>
                    <a:cubicBezTo>
                      <a:pt x="12359" y="36248"/>
                      <a:pt x="12395" y="36258"/>
                      <a:pt x="12430" y="36258"/>
                    </a:cubicBezTo>
                    <a:cubicBezTo>
                      <a:pt x="12473" y="36258"/>
                      <a:pt x="12513" y="36243"/>
                      <a:pt x="12547" y="36209"/>
                    </a:cubicBezTo>
                    <a:lnTo>
                      <a:pt x="12608" y="36209"/>
                    </a:lnTo>
                    <a:cubicBezTo>
                      <a:pt x="12792" y="36168"/>
                      <a:pt x="12935" y="36107"/>
                      <a:pt x="13098" y="36046"/>
                    </a:cubicBezTo>
                    <a:cubicBezTo>
                      <a:pt x="13037" y="35903"/>
                      <a:pt x="13323" y="35964"/>
                      <a:pt x="13446" y="35903"/>
                    </a:cubicBezTo>
                    <a:cubicBezTo>
                      <a:pt x="13487" y="35923"/>
                      <a:pt x="13533" y="35933"/>
                      <a:pt x="13579" y="35933"/>
                    </a:cubicBezTo>
                    <a:cubicBezTo>
                      <a:pt x="13625" y="35933"/>
                      <a:pt x="13671" y="35923"/>
                      <a:pt x="13711" y="35903"/>
                    </a:cubicBezTo>
                    <a:cubicBezTo>
                      <a:pt x="13814" y="35841"/>
                      <a:pt x="13916" y="35801"/>
                      <a:pt x="13936" y="35719"/>
                    </a:cubicBezTo>
                    <a:cubicBezTo>
                      <a:pt x="13973" y="35546"/>
                      <a:pt x="13988" y="35478"/>
                      <a:pt x="14097" y="35478"/>
                    </a:cubicBezTo>
                    <a:cubicBezTo>
                      <a:pt x="14169" y="35478"/>
                      <a:pt x="14282" y="35507"/>
                      <a:pt x="14467" y="35555"/>
                    </a:cubicBezTo>
                    <a:cubicBezTo>
                      <a:pt x="14488" y="35555"/>
                      <a:pt x="14529" y="35576"/>
                      <a:pt x="14549" y="35576"/>
                    </a:cubicBezTo>
                    <a:cubicBezTo>
                      <a:pt x="14590" y="35576"/>
                      <a:pt x="14672" y="35555"/>
                      <a:pt x="14672" y="35535"/>
                    </a:cubicBezTo>
                    <a:cubicBezTo>
                      <a:pt x="14672" y="35474"/>
                      <a:pt x="14733" y="35433"/>
                      <a:pt x="14835" y="35412"/>
                    </a:cubicBezTo>
                    <a:lnTo>
                      <a:pt x="14835" y="35412"/>
                    </a:lnTo>
                    <a:cubicBezTo>
                      <a:pt x="14835" y="35433"/>
                      <a:pt x="14835" y="35453"/>
                      <a:pt x="14815" y="35453"/>
                    </a:cubicBezTo>
                    <a:cubicBezTo>
                      <a:pt x="14794" y="35494"/>
                      <a:pt x="14754" y="35535"/>
                      <a:pt x="14856" y="35555"/>
                    </a:cubicBezTo>
                    <a:cubicBezTo>
                      <a:pt x="14901" y="35578"/>
                      <a:pt x="14939" y="35594"/>
                      <a:pt x="14975" y="35594"/>
                    </a:cubicBezTo>
                    <a:cubicBezTo>
                      <a:pt x="15005" y="35594"/>
                      <a:pt x="15032" y="35583"/>
                      <a:pt x="15060" y="35555"/>
                    </a:cubicBezTo>
                    <a:cubicBezTo>
                      <a:pt x="15183" y="35494"/>
                      <a:pt x="15326" y="35453"/>
                      <a:pt x="15469" y="35412"/>
                    </a:cubicBezTo>
                    <a:cubicBezTo>
                      <a:pt x="15489" y="35290"/>
                      <a:pt x="15673" y="35249"/>
                      <a:pt x="15877" y="35228"/>
                    </a:cubicBezTo>
                    <a:cubicBezTo>
                      <a:pt x="15959" y="35228"/>
                      <a:pt x="16020" y="35188"/>
                      <a:pt x="16082" y="35126"/>
                    </a:cubicBezTo>
                    <a:cubicBezTo>
                      <a:pt x="16123" y="35065"/>
                      <a:pt x="16204" y="35045"/>
                      <a:pt x="16286" y="35024"/>
                    </a:cubicBezTo>
                    <a:lnTo>
                      <a:pt x="16797" y="34983"/>
                    </a:lnTo>
                    <a:cubicBezTo>
                      <a:pt x="16899" y="34983"/>
                      <a:pt x="16777" y="34983"/>
                      <a:pt x="16858" y="35024"/>
                    </a:cubicBezTo>
                    <a:cubicBezTo>
                      <a:pt x="16875" y="35024"/>
                      <a:pt x="16878" y="35063"/>
                      <a:pt x="16868" y="35079"/>
                    </a:cubicBezTo>
                    <a:lnTo>
                      <a:pt x="16868" y="35079"/>
                    </a:lnTo>
                    <a:cubicBezTo>
                      <a:pt x="17160" y="35042"/>
                      <a:pt x="17472" y="35021"/>
                      <a:pt x="17839" y="34963"/>
                    </a:cubicBezTo>
                    <a:lnTo>
                      <a:pt x="18227" y="34902"/>
                    </a:lnTo>
                    <a:lnTo>
                      <a:pt x="18370" y="34861"/>
                    </a:lnTo>
                    <a:cubicBezTo>
                      <a:pt x="18432" y="34820"/>
                      <a:pt x="18513" y="34779"/>
                      <a:pt x="18595" y="34738"/>
                    </a:cubicBezTo>
                    <a:cubicBezTo>
                      <a:pt x="18616" y="34728"/>
                      <a:pt x="18636" y="34723"/>
                      <a:pt x="18659" y="34723"/>
                    </a:cubicBezTo>
                    <a:cubicBezTo>
                      <a:pt x="18682" y="34723"/>
                      <a:pt x="18708" y="34728"/>
                      <a:pt x="18738" y="34738"/>
                    </a:cubicBezTo>
                    <a:cubicBezTo>
                      <a:pt x="18738" y="34738"/>
                      <a:pt x="18759" y="34758"/>
                      <a:pt x="18759" y="34779"/>
                    </a:cubicBezTo>
                    <a:cubicBezTo>
                      <a:pt x="18963" y="34738"/>
                      <a:pt x="19167" y="34697"/>
                      <a:pt x="19372" y="34656"/>
                    </a:cubicBezTo>
                    <a:cubicBezTo>
                      <a:pt x="19739" y="34575"/>
                      <a:pt x="20107" y="34472"/>
                      <a:pt x="20496" y="34391"/>
                    </a:cubicBezTo>
                    <a:cubicBezTo>
                      <a:pt x="20545" y="34372"/>
                      <a:pt x="20597" y="34363"/>
                      <a:pt x="20651" y="34363"/>
                    </a:cubicBezTo>
                    <a:cubicBezTo>
                      <a:pt x="20776" y="34363"/>
                      <a:pt x="20906" y="34413"/>
                      <a:pt x="21006" y="34513"/>
                    </a:cubicBezTo>
                    <a:cubicBezTo>
                      <a:pt x="21088" y="34472"/>
                      <a:pt x="21170" y="34432"/>
                      <a:pt x="21272" y="34391"/>
                    </a:cubicBezTo>
                    <a:cubicBezTo>
                      <a:pt x="21272" y="34370"/>
                      <a:pt x="21252" y="34350"/>
                      <a:pt x="21272" y="34350"/>
                    </a:cubicBezTo>
                    <a:cubicBezTo>
                      <a:pt x="21313" y="34309"/>
                      <a:pt x="21374" y="34288"/>
                      <a:pt x="21415" y="34268"/>
                    </a:cubicBezTo>
                    <a:cubicBezTo>
                      <a:pt x="21742" y="34186"/>
                      <a:pt x="21987" y="34064"/>
                      <a:pt x="22294" y="33982"/>
                    </a:cubicBezTo>
                    <a:cubicBezTo>
                      <a:pt x="22308" y="33978"/>
                      <a:pt x="22326" y="33977"/>
                      <a:pt x="22345" y="33977"/>
                    </a:cubicBezTo>
                    <a:cubicBezTo>
                      <a:pt x="22435" y="33977"/>
                      <a:pt x="22559" y="34013"/>
                      <a:pt x="22559" y="34064"/>
                    </a:cubicBezTo>
                    <a:cubicBezTo>
                      <a:pt x="22580" y="34105"/>
                      <a:pt x="22600" y="34186"/>
                      <a:pt x="22641" y="34268"/>
                    </a:cubicBezTo>
                    <a:lnTo>
                      <a:pt x="22682" y="34268"/>
                    </a:lnTo>
                    <a:lnTo>
                      <a:pt x="23132" y="34411"/>
                    </a:lnTo>
                    <a:lnTo>
                      <a:pt x="23275" y="34391"/>
                    </a:lnTo>
                    <a:cubicBezTo>
                      <a:pt x="23483" y="34208"/>
                      <a:pt x="23751" y="34109"/>
                      <a:pt x="24023" y="34109"/>
                    </a:cubicBezTo>
                    <a:cubicBezTo>
                      <a:pt x="24177" y="34109"/>
                      <a:pt x="24333" y="34140"/>
                      <a:pt x="24480" y="34207"/>
                    </a:cubicBezTo>
                    <a:lnTo>
                      <a:pt x="24807" y="34207"/>
                    </a:lnTo>
                    <a:cubicBezTo>
                      <a:pt x="24950" y="34105"/>
                      <a:pt x="25114" y="34043"/>
                      <a:pt x="25257" y="34023"/>
                    </a:cubicBezTo>
                    <a:cubicBezTo>
                      <a:pt x="25318" y="34023"/>
                      <a:pt x="25359" y="34043"/>
                      <a:pt x="25400" y="34043"/>
                    </a:cubicBezTo>
                    <a:cubicBezTo>
                      <a:pt x="25420" y="34043"/>
                      <a:pt x="25441" y="34084"/>
                      <a:pt x="25441" y="34084"/>
                    </a:cubicBezTo>
                    <a:cubicBezTo>
                      <a:pt x="25441" y="34125"/>
                      <a:pt x="25420" y="34166"/>
                      <a:pt x="25420" y="34207"/>
                    </a:cubicBezTo>
                    <a:cubicBezTo>
                      <a:pt x="25400" y="34248"/>
                      <a:pt x="25379" y="34268"/>
                      <a:pt x="25400" y="34329"/>
                    </a:cubicBezTo>
                    <a:cubicBezTo>
                      <a:pt x="25420" y="34329"/>
                      <a:pt x="25441" y="34350"/>
                      <a:pt x="25461" y="34370"/>
                    </a:cubicBezTo>
                    <a:cubicBezTo>
                      <a:pt x="25490" y="34385"/>
                      <a:pt x="25519" y="34399"/>
                      <a:pt x="25548" y="34399"/>
                    </a:cubicBezTo>
                    <a:cubicBezTo>
                      <a:pt x="25560" y="34399"/>
                      <a:pt x="25572" y="34397"/>
                      <a:pt x="25584" y="34391"/>
                    </a:cubicBezTo>
                    <a:cubicBezTo>
                      <a:pt x="25634" y="34378"/>
                      <a:pt x="25677" y="34349"/>
                      <a:pt x="25727" y="34349"/>
                    </a:cubicBezTo>
                    <a:cubicBezTo>
                      <a:pt x="25758" y="34349"/>
                      <a:pt x="25790" y="34360"/>
                      <a:pt x="25829" y="34391"/>
                    </a:cubicBezTo>
                    <a:cubicBezTo>
                      <a:pt x="25890" y="34452"/>
                      <a:pt x="25951" y="34472"/>
                      <a:pt x="26033" y="34472"/>
                    </a:cubicBezTo>
                    <a:cubicBezTo>
                      <a:pt x="26057" y="34469"/>
                      <a:pt x="26081" y="34467"/>
                      <a:pt x="26105" y="34467"/>
                    </a:cubicBezTo>
                    <a:cubicBezTo>
                      <a:pt x="26223" y="34467"/>
                      <a:pt x="26340" y="34510"/>
                      <a:pt x="26442" y="34595"/>
                    </a:cubicBezTo>
                    <a:cubicBezTo>
                      <a:pt x="26636" y="34625"/>
                      <a:pt x="26831" y="34644"/>
                      <a:pt x="27033" y="34644"/>
                    </a:cubicBezTo>
                    <a:cubicBezTo>
                      <a:pt x="27107" y="34644"/>
                      <a:pt x="27183" y="34641"/>
                      <a:pt x="27259" y="34636"/>
                    </a:cubicBezTo>
                    <a:cubicBezTo>
                      <a:pt x="27361" y="34595"/>
                      <a:pt x="27484" y="34575"/>
                      <a:pt x="27607" y="34554"/>
                    </a:cubicBezTo>
                    <a:cubicBezTo>
                      <a:pt x="27627" y="34534"/>
                      <a:pt x="27647" y="34513"/>
                      <a:pt x="27668" y="34513"/>
                    </a:cubicBezTo>
                    <a:cubicBezTo>
                      <a:pt x="27729" y="34472"/>
                      <a:pt x="27770" y="34452"/>
                      <a:pt x="27831" y="34411"/>
                    </a:cubicBezTo>
                    <a:cubicBezTo>
                      <a:pt x="27888" y="34377"/>
                      <a:pt x="27950" y="34362"/>
                      <a:pt x="28015" y="34362"/>
                    </a:cubicBezTo>
                    <a:cubicBezTo>
                      <a:pt x="28068" y="34362"/>
                      <a:pt x="28124" y="34372"/>
                      <a:pt x="28179" y="34391"/>
                    </a:cubicBezTo>
                    <a:cubicBezTo>
                      <a:pt x="28240" y="34411"/>
                      <a:pt x="28281" y="34432"/>
                      <a:pt x="28322" y="34452"/>
                    </a:cubicBezTo>
                    <a:cubicBezTo>
                      <a:pt x="28393" y="34483"/>
                      <a:pt x="28470" y="34498"/>
                      <a:pt x="28547" y="34498"/>
                    </a:cubicBezTo>
                    <a:cubicBezTo>
                      <a:pt x="28623" y="34498"/>
                      <a:pt x="28700" y="34483"/>
                      <a:pt x="28771" y="34452"/>
                    </a:cubicBezTo>
                    <a:cubicBezTo>
                      <a:pt x="28894" y="34411"/>
                      <a:pt x="28996" y="34350"/>
                      <a:pt x="29098" y="34288"/>
                    </a:cubicBezTo>
                    <a:cubicBezTo>
                      <a:pt x="29200" y="34248"/>
                      <a:pt x="29323" y="34227"/>
                      <a:pt x="29425" y="34227"/>
                    </a:cubicBezTo>
                    <a:lnTo>
                      <a:pt x="29425" y="0"/>
                    </a:lnTo>
                    <a:lnTo>
                      <a:pt x="28158" y="0"/>
                    </a:lnTo>
                    <a:lnTo>
                      <a:pt x="28158" y="1880"/>
                    </a:lnTo>
                    <a:cubicBezTo>
                      <a:pt x="29119" y="2268"/>
                      <a:pt x="28833" y="3719"/>
                      <a:pt x="27790" y="3719"/>
                    </a:cubicBezTo>
                    <a:cubicBezTo>
                      <a:pt x="26748" y="3719"/>
                      <a:pt x="26462" y="2268"/>
                      <a:pt x="27423" y="1880"/>
                    </a:cubicBezTo>
                    <a:lnTo>
                      <a:pt x="27423" y="0"/>
                    </a:lnTo>
                    <a:lnTo>
                      <a:pt x="24705" y="0"/>
                    </a:lnTo>
                    <a:lnTo>
                      <a:pt x="24705" y="1880"/>
                    </a:lnTo>
                    <a:cubicBezTo>
                      <a:pt x="25665" y="2268"/>
                      <a:pt x="25379" y="3719"/>
                      <a:pt x="24337" y="3719"/>
                    </a:cubicBezTo>
                    <a:cubicBezTo>
                      <a:pt x="23295" y="3719"/>
                      <a:pt x="23009" y="2268"/>
                      <a:pt x="23969" y="1880"/>
                    </a:cubicBezTo>
                    <a:lnTo>
                      <a:pt x="23969" y="0"/>
                    </a:lnTo>
                    <a:lnTo>
                      <a:pt x="21252" y="0"/>
                    </a:lnTo>
                    <a:lnTo>
                      <a:pt x="21252" y="1880"/>
                    </a:lnTo>
                    <a:cubicBezTo>
                      <a:pt x="22212" y="2268"/>
                      <a:pt x="21926" y="3719"/>
                      <a:pt x="20884" y="3719"/>
                    </a:cubicBezTo>
                    <a:cubicBezTo>
                      <a:pt x="19842" y="3719"/>
                      <a:pt x="19556" y="2268"/>
                      <a:pt x="20516" y="1880"/>
                    </a:cubicBezTo>
                    <a:lnTo>
                      <a:pt x="20516" y="0"/>
                    </a:lnTo>
                    <a:lnTo>
                      <a:pt x="18370" y="0"/>
                    </a:lnTo>
                    <a:lnTo>
                      <a:pt x="17819" y="1880"/>
                    </a:lnTo>
                    <a:cubicBezTo>
                      <a:pt x="18779" y="2268"/>
                      <a:pt x="18493" y="3719"/>
                      <a:pt x="17451" y="3719"/>
                    </a:cubicBezTo>
                    <a:cubicBezTo>
                      <a:pt x="16388" y="3719"/>
                      <a:pt x="16102" y="2268"/>
                      <a:pt x="17083" y="1880"/>
                    </a:cubicBezTo>
                    <a:lnTo>
                      <a:pt x="16797" y="0"/>
                    </a:lnTo>
                    <a:lnTo>
                      <a:pt x="14365" y="0"/>
                    </a:lnTo>
                    <a:lnTo>
                      <a:pt x="14365" y="1880"/>
                    </a:lnTo>
                    <a:cubicBezTo>
                      <a:pt x="15326" y="2268"/>
                      <a:pt x="15040" y="3719"/>
                      <a:pt x="13997" y="3719"/>
                    </a:cubicBezTo>
                    <a:cubicBezTo>
                      <a:pt x="12955" y="3719"/>
                      <a:pt x="12669" y="2268"/>
                      <a:pt x="13630" y="1880"/>
                    </a:cubicBezTo>
                    <a:lnTo>
                      <a:pt x="13630" y="0"/>
                    </a:lnTo>
                    <a:lnTo>
                      <a:pt x="10912" y="0"/>
                    </a:lnTo>
                    <a:lnTo>
                      <a:pt x="10912" y="1880"/>
                    </a:lnTo>
                    <a:cubicBezTo>
                      <a:pt x="11872" y="2268"/>
                      <a:pt x="11586" y="3719"/>
                      <a:pt x="10544" y="3719"/>
                    </a:cubicBezTo>
                    <a:cubicBezTo>
                      <a:pt x="9502" y="3719"/>
                      <a:pt x="9216" y="2268"/>
                      <a:pt x="10176" y="1880"/>
                    </a:cubicBezTo>
                    <a:lnTo>
                      <a:pt x="10176" y="0"/>
                    </a:lnTo>
                    <a:lnTo>
                      <a:pt x="8031" y="0"/>
                    </a:lnTo>
                    <a:lnTo>
                      <a:pt x="7459" y="1880"/>
                    </a:lnTo>
                    <a:cubicBezTo>
                      <a:pt x="8419" y="2268"/>
                      <a:pt x="8133" y="3719"/>
                      <a:pt x="7091" y="3719"/>
                    </a:cubicBezTo>
                    <a:cubicBezTo>
                      <a:pt x="6049" y="3719"/>
                      <a:pt x="5763" y="2268"/>
                      <a:pt x="6723" y="1880"/>
                    </a:cubicBezTo>
                    <a:lnTo>
                      <a:pt x="6171" y="0"/>
                    </a:lnTo>
                    <a:lnTo>
                      <a:pt x="4026" y="0"/>
                    </a:lnTo>
                    <a:lnTo>
                      <a:pt x="4026" y="1880"/>
                    </a:lnTo>
                    <a:cubicBezTo>
                      <a:pt x="4986" y="2268"/>
                      <a:pt x="4700" y="3719"/>
                      <a:pt x="3658" y="3719"/>
                    </a:cubicBezTo>
                    <a:cubicBezTo>
                      <a:pt x="2595" y="3719"/>
                      <a:pt x="2309" y="2268"/>
                      <a:pt x="3290" y="1880"/>
                    </a:cubicBez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0" name="Google Shape;1510;p34"/>
            <p:cNvSpPr/>
            <p:nvPr/>
          </p:nvSpPr>
          <p:spPr>
            <a:xfrm>
              <a:off x="7348138" y="451925"/>
              <a:ext cx="865609" cy="619760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59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11" name="Google Shape;151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100163">
            <a:off x="6801357" y="1229573"/>
            <a:ext cx="948286" cy="16624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2" name="Google Shape;1512;p34"/>
          <p:cNvGrpSpPr/>
          <p:nvPr/>
        </p:nvGrpSpPr>
        <p:grpSpPr>
          <a:xfrm>
            <a:off x="5377405" y="1899655"/>
            <a:ext cx="1970745" cy="2395610"/>
            <a:chOff x="5377405" y="1899655"/>
            <a:chExt cx="1970745" cy="2395610"/>
          </a:xfrm>
        </p:grpSpPr>
        <p:grpSp>
          <p:nvGrpSpPr>
            <p:cNvPr id="1513" name="Google Shape;1513;p34"/>
            <p:cNvGrpSpPr/>
            <p:nvPr/>
          </p:nvGrpSpPr>
          <p:grpSpPr>
            <a:xfrm rot="-6970254">
              <a:off x="5312927" y="2515948"/>
              <a:ext cx="2099701" cy="1163025"/>
              <a:chOff x="3861575" y="518800"/>
              <a:chExt cx="1025325" cy="342650"/>
            </a:xfrm>
          </p:grpSpPr>
          <p:sp>
            <p:nvSpPr>
              <p:cNvPr id="1514" name="Google Shape;1514;p34"/>
              <p:cNvSpPr/>
              <p:nvPr/>
            </p:nvSpPr>
            <p:spPr>
              <a:xfrm>
                <a:off x="3861575" y="535150"/>
                <a:ext cx="1022750" cy="326300"/>
              </a:xfrm>
              <a:custGeom>
                <a:rect b="b" l="l" r="r" t="t"/>
                <a:pathLst>
                  <a:path extrusionOk="0" h="13052" w="40910">
                    <a:moveTo>
                      <a:pt x="1" y="0"/>
                    </a:moveTo>
                    <a:lnTo>
                      <a:pt x="1" y="12220"/>
                    </a:lnTo>
                    <a:cubicBezTo>
                      <a:pt x="38" y="12209"/>
                      <a:pt x="76" y="12204"/>
                      <a:pt x="114" y="12204"/>
                    </a:cubicBezTo>
                    <a:cubicBezTo>
                      <a:pt x="224" y="12204"/>
                      <a:pt x="334" y="12246"/>
                      <a:pt x="410" y="12322"/>
                    </a:cubicBezTo>
                    <a:cubicBezTo>
                      <a:pt x="450" y="12363"/>
                      <a:pt x="471" y="12404"/>
                      <a:pt x="532" y="12445"/>
                    </a:cubicBezTo>
                    <a:cubicBezTo>
                      <a:pt x="553" y="12465"/>
                      <a:pt x="573" y="12486"/>
                      <a:pt x="593" y="12486"/>
                    </a:cubicBezTo>
                    <a:cubicBezTo>
                      <a:pt x="696" y="12506"/>
                      <a:pt x="777" y="12547"/>
                      <a:pt x="839" y="12608"/>
                    </a:cubicBezTo>
                    <a:cubicBezTo>
                      <a:pt x="851" y="12632"/>
                      <a:pt x="870" y="12642"/>
                      <a:pt x="891" y="12642"/>
                    </a:cubicBezTo>
                    <a:cubicBezTo>
                      <a:pt x="907" y="12642"/>
                      <a:pt x="924" y="12637"/>
                      <a:pt x="941" y="12629"/>
                    </a:cubicBezTo>
                    <a:cubicBezTo>
                      <a:pt x="1002" y="12629"/>
                      <a:pt x="1043" y="12608"/>
                      <a:pt x="1084" y="12567"/>
                    </a:cubicBezTo>
                    <a:cubicBezTo>
                      <a:pt x="1125" y="12567"/>
                      <a:pt x="1145" y="12547"/>
                      <a:pt x="1145" y="12506"/>
                    </a:cubicBezTo>
                    <a:cubicBezTo>
                      <a:pt x="1177" y="12525"/>
                      <a:pt x="1207" y="12530"/>
                      <a:pt x="1236" y="12530"/>
                    </a:cubicBezTo>
                    <a:cubicBezTo>
                      <a:pt x="1271" y="12530"/>
                      <a:pt x="1305" y="12523"/>
                      <a:pt x="1341" y="12523"/>
                    </a:cubicBezTo>
                    <a:cubicBezTo>
                      <a:pt x="1370" y="12523"/>
                      <a:pt x="1399" y="12528"/>
                      <a:pt x="1431" y="12547"/>
                    </a:cubicBezTo>
                    <a:cubicBezTo>
                      <a:pt x="1452" y="12557"/>
                      <a:pt x="1472" y="12562"/>
                      <a:pt x="1493" y="12562"/>
                    </a:cubicBezTo>
                    <a:cubicBezTo>
                      <a:pt x="1513" y="12562"/>
                      <a:pt x="1533" y="12557"/>
                      <a:pt x="1554" y="12547"/>
                    </a:cubicBezTo>
                    <a:cubicBezTo>
                      <a:pt x="1717" y="12527"/>
                      <a:pt x="1860" y="12506"/>
                      <a:pt x="2024" y="12506"/>
                    </a:cubicBezTo>
                    <a:cubicBezTo>
                      <a:pt x="2065" y="12527"/>
                      <a:pt x="2126" y="12547"/>
                      <a:pt x="2146" y="12588"/>
                    </a:cubicBezTo>
                    <a:cubicBezTo>
                      <a:pt x="2392" y="12588"/>
                      <a:pt x="2657" y="12690"/>
                      <a:pt x="2698" y="12894"/>
                    </a:cubicBezTo>
                    <a:lnTo>
                      <a:pt x="2902" y="12894"/>
                    </a:lnTo>
                    <a:cubicBezTo>
                      <a:pt x="2902" y="12894"/>
                      <a:pt x="2923" y="12894"/>
                      <a:pt x="2923" y="12874"/>
                    </a:cubicBezTo>
                    <a:cubicBezTo>
                      <a:pt x="2923" y="12813"/>
                      <a:pt x="2964" y="12792"/>
                      <a:pt x="3025" y="12792"/>
                    </a:cubicBezTo>
                    <a:cubicBezTo>
                      <a:pt x="3082" y="12786"/>
                      <a:pt x="3121" y="12781"/>
                      <a:pt x="3152" y="12781"/>
                    </a:cubicBezTo>
                    <a:cubicBezTo>
                      <a:pt x="3221" y="12781"/>
                      <a:pt x="3247" y="12803"/>
                      <a:pt x="3332" y="12874"/>
                    </a:cubicBezTo>
                    <a:cubicBezTo>
                      <a:pt x="3352" y="12894"/>
                      <a:pt x="3352" y="12894"/>
                      <a:pt x="3352" y="12915"/>
                    </a:cubicBezTo>
                    <a:cubicBezTo>
                      <a:pt x="3475" y="12853"/>
                      <a:pt x="3577" y="12833"/>
                      <a:pt x="3699" y="12813"/>
                    </a:cubicBezTo>
                    <a:cubicBezTo>
                      <a:pt x="3740" y="12772"/>
                      <a:pt x="3781" y="12751"/>
                      <a:pt x="3822" y="12751"/>
                    </a:cubicBezTo>
                    <a:cubicBezTo>
                      <a:pt x="3904" y="12710"/>
                      <a:pt x="4006" y="12710"/>
                      <a:pt x="4088" y="12710"/>
                    </a:cubicBezTo>
                    <a:cubicBezTo>
                      <a:pt x="4129" y="12710"/>
                      <a:pt x="4149" y="12690"/>
                      <a:pt x="4169" y="12670"/>
                    </a:cubicBezTo>
                    <a:cubicBezTo>
                      <a:pt x="4176" y="12663"/>
                      <a:pt x="4190" y="12660"/>
                      <a:pt x="4206" y="12660"/>
                    </a:cubicBezTo>
                    <a:cubicBezTo>
                      <a:pt x="4240" y="12660"/>
                      <a:pt x="4285" y="12670"/>
                      <a:pt x="4312" y="12670"/>
                    </a:cubicBezTo>
                    <a:cubicBezTo>
                      <a:pt x="4374" y="12710"/>
                      <a:pt x="4435" y="12731"/>
                      <a:pt x="4517" y="12772"/>
                    </a:cubicBezTo>
                    <a:lnTo>
                      <a:pt x="4578" y="12772"/>
                    </a:lnTo>
                    <a:cubicBezTo>
                      <a:pt x="4680" y="12710"/>
                      <a:pt x="4762" y="12649"/>
                      <a:pt x="4864" y="12608"/>
                    </a:cubicBezTo>
                    <a:cubicBezTo>
                      <a:pt x="4885" y="12588"/>
                      <a:pt x="4905" y="12547"/>
                      <a:pt x="4905" y="12506"/>
                    </a:cubicBezTo>
                    <a:cubicBezTo>
                      <a:pt x="4925" y="12404"/>
                      <a:pt x="5048" y="12322"/>
                      <a:pt x="5150" y="12322"/>
                    </a:cubicBezTo>
                    <a:cubicBezTo>
                      <a:pt x="5232" y="12240"/>
                      <a:pt x="5314" y="12159"/>
                      <a:pt x="5436" y="12118"/>
                    </a:cubicBezTo>
                    <a:cubicBezTo>
                      <a:pt x="5416" y="12097"/>
                      <a:pt x="5436" y="12077"/>
                      <a:pt x="5457" y="12077"/>
                    </a:cubicBezTo>
                    <a:cubicBezTo>
                      <a:pt x="5477" y="12067"/>
                      <a:pt x="5498" y="12062"/>
                      <a:pt x="5518" y="12062"/>
                    </a:cubicBezTo>
                    <a:cubicBezTo>
                      <a:pt x="5538" y="12062"/>
                      <a:pt x="5559" y="12067"/>
                      <a:pt x="5579" y="12077"/>
                    </a:cubicBezTo>
                    <a:cubicBezTo>
                      <a:pt x="5620" y="12077"/>
                      <a:pt x="5661" y="12057"/>
                      <a:pt x="5682" y="12016"/>
                    </a:cubicBezTo>
                    <a:lnTo>
                      <a:pt x="5743" y="11893"/>
                    </a:lnTo>
                    <a:lnTo>
                      <a:pt x="5804" y="11893"/>
                    </a:lnTo>
                    <a:cubicBezTo>
                      <a:pt x="5845" y="11832"/>
                      <a:pt x="5927" y="11791"/>
                      <a:pt x="5988" y="11770"/>
                    </a:cubicBezTo>
                    <a:cubicBezTo>
                      <a:pt x="5947" y="11730"/>
                      <a:pt x="5927" y="11668"/>
                      <a:pt x="5906" y="11627"/>
                    </a:cubicBezTo>
                    <a:cubicBezTo>
                      <a:pt x="5865" y="11546"/>
                      <a:pt x="5845" y="11484"/>
                      <a:pt x="5927" y="11444"/>
                    </a:cubicBezTo>
                    <a:cubicBezTo>
                      <a:pt x="5968" y="11423"/>
                      <a:pt x="5988" y="11423"/>
                      <a:pt x="6029" y="11423"/>
                    </a:cubicBezTo>
                    <a:cubicBezTo>
                      <a:pt x="6049" y="11423"/>
                      <a:pt x="6070" y="11403"/>
                      <a:pt x="6090" y="11403"/>
                    </a:cubicBezTo>
                    <a:lnTo>
                      <a:pt x="6152" y="11382"/>
                    </a:lnTo>
                    <a:lnTo>
                      <a:pt x="6254" y="11382"/>
                    </a:lnTo>
                    <a:cubicBezTo>
                      <a:pt x="6319" y="11382"/>
                      <a:pt x="6398" y="11408"/>
                      <a:pt x="6458" y="11408"/>
                    </a:cubicBezTo>
                    <a:cubicBezTo>
                      <a:pt x="6473" y="11408"/>
                      <a:pt x="6487" y="11407"/>
                      <a:pt x="6499" y="11403"/>
                    </a:cubicBezTo>
                    <a:lnTo>
                      <a:pt x="6499" y="11341"/>
                    </a:lnTo>
                    <a:cubicBezTo>
                      <a:pt x="6523" y="11318"/>
                      <a:pt x="6556" y="11312"/>
                      <a:pt x="6591" y="11312"/>
                    </a:cubicBezTo>
                    <a:cubicBezTo>
                      <a:pt x="6619" y="11312"/>
                      <a:pt x="6649" y="11316"/>
                      <a:pt x="6676" y="11316"/>
                    </a:cubicBezTo>
                    <a:cubicBezTo>
                      <a:pt x="6702" y="11316"/>
                      <a:pt x="6726" y="11313"/>
                      <a:pt x="6744" y="11300"/>
                    </a:cubicBezTo>
                    <a:cubicBezTo>
                      <a:pt x="6765" y="11341"/>
                      <a:pt x="6785" y="11382"/>
                      <a:pt x="6805" y="11403"/>
                    </a:cubicBezTo>
                    <a:cubicBezTo>
                      <a:pt x="6841" y="11451"/>
                      <a:pt x="6877" y="11470"/>
                      <a:pt x="6913" y="11470"/>
                    </a:cubicBezTo>
                    <a:cubicBezTo>
                      <a:pt x="6939" y="11470"/>
                      <a:pt x="6964" y="11460"/>
                      <a:pt x="6989" y="11444"/>
                    </a:cubicBezTo>
                    <a:cubicBezTo>
                      <a:pt x="7030" y="11403"/>
                      <a:pt x="7091" y="11362"/>
                      <a:pt x="7132" y="11341"/>
                    </a:cubicBezTo>
                    <a:cubicBezTo>
                      <a:pt x="7112" y="11300"/>
                      <a:pt x="7071" y="11260"/>
                      <a:pt x="7071" y="11219"/>
                    </a:cubicBezTo>
                    <a:lnTo>
                      <a:pt x="7071" y="11219"/>
                    </a:lnTo>
                    <a:lnTo>
                      <a:pt x="7153" y="11260"/>
                    </a:lnTo>
                    <a:cubicBezTo>
                      <a:pt x="7214" y="11300"/>
                      <a:pt x="7235" y="11321"/>
                      <a:pt x="7173" y="11341"/>
                    </a:cubicBezTo>
                    <a:cubicBezTo>
                      <a:pt x="7132" y="11362"/>
                      <a:pt x="7091" y="11382"/>
                      <a:pt x="7071" y="11403"/>
                    </a:cubicBezTo>
                    <a:cubicBezTo>
                      <a:pt x="7051" y="11423"/>
                      <a:pt x="7051" y="11464"/>
                      <a:pt x="7051" y="11484"/>
                    </a:cubicBezTo>
                    <a:cubicBezTo>
                      <a:pt x="7030" y="11525"/>
                      <a:pt x="7051" y="11566"/>
                      <a:pt x="7112" y="11607"/>
                    </a:cubicBezTo>
                    <a:cubicBezTo>
                      <a:pt x="7153" y="11627"/>
                      <a:pt x="7173" y="11627"/>
                      <a:pt x="7214" y="11648"/>
                    </a:cubicBezTo>
                    <a:cubicBezTo>
                      <a:pt x="7260" y="11602"/>
                      <a:pt x="7329" y="11579"/>
                      <a:pt x="7395" y="11579"/>
                    </a:cubicBezTo>
                    <a:cubicBezTo>
                      <a:pt x="7417" y="11579"/>
                      <a:pt x="7439" y="11581"/>
                      <a:pt x="7459" y="11587"/>
                    </a:cubicBezTo>
                    <a:cubicBezTo>
                      <a:pt x="7506" y="11587"/>
                      <a:pt x="7559" y="11600"/>
                      <a:pt x="7608" y="11600"/>
                    </a:cubicBezTo>
                    <a:cubicBezTo>
                      <a:pt x="7644" y="11600"/>
                      <a:pt x="7678" y="11592"/>
                      <a:pt x="7704" y="11566"/>
                    </a:cubicBezTo>
                    <a:cubicBezTo>
                      <a:pt x="7711" y="11559"/>
                      <a:pt x="7723" y="11557"/>
                      <a:pt x="7736" y="11557"/>
                    </a:cubicBezTo>
                    <a:cubicBezTo>
                      <a:pt x="7764" y="11557"/>
                      <a:pt x="7800" y="11566"/>
                      <a:pt x="7827" y="11566"/>
                    </a:cubicBezTo>
                    <a:cubicBezTo>
                      <a:pt x="7929" y="11587"/>
                      <a:pt x="8011" y="11648"/>
                      <a:pt x="8072" y="11730"/>
                    </a:cubicBezTo>
                    <a:cubicBezTo>
                      <a:pt x="8168" y="11706"/>
                      <a:pt x="8257" y="11696"/>
                      <a:pt x="8347" y="11696"/>
                    </a:cubicBezTo>
                    <a:cubicBezTo>
                      <a:pt x="8410" y="11696"/>
                      <a:pt x="8475" y="11701"/>
                      <a:pt x="8542" y="11709"/>
                    </a:cubicBezTo>
                    <a:cubicBezTo>
                      <a:pt x="8624" y="11709"/>
                      <a:pt x="8685" y="11750"/>
                      <a:pt x="8747" y="11811"/>
                    </a:cubicBezTo>
                    <a:cubicBezTo>
                      <a:pt x="8808" y="11811"/>
                      <a:pt x="8890" y="11791"/>
                      <a:pt x="8951" y="11770"/>
                    </a:cubicBezTo>
                    <a:lnTo>
                      <a:pt x="9012" y="11770"/>
                    </a:lnTo>
                    <a:cubicBezTo>
                      <a:pt x="9074" y="11770"/>
                      <a:pt x="9135" y="11832"/>
                      <a:pt x="9196" y="11852"/>
                    </a:cubicBezTo>
                    <a:cubicBezTo>
                      <a:pt x="9227" y="11862"/>
                      <a:pt x="9252" y="11868"/>
                      <a:pt x="9273" y="11868"/>
                    </a:cubicBezTo>
                    <a:cubicBezTo>
                      <a:pt x="9293" y="11868"/>
                      <a:pt x="9309" y="11862"/>
                      <a:pt x="9319" y="11852"/>
                    </a:cubicBezTo>
                    <a:cubicBezTo>
                      <a:pt x="9349" y="11801"/>
                      <a:pt x="9395" y="11786"/>
                      <a:pt x="9449" y="11786"/>
                    </a:cubicBezTo>
                    <a:cubicBezTo>
                      <a:pt x="9503" y="11786"/>
                      <a:pt x="9564" y="11801"/>
                      <a:pt x="9625" y="11811"/>
                    </a:cubicBezTo>
                    <a:lnTo>
                      <a:pt x="9707" y="11832"/>
                    </a:lnTo>
                    <a:cubicBezTo>
                      <a:pt x="9727" y="11811"/>
                      <a:pt x="9748" y="11791"/>
                      <a:pt x="9789" y="11770"/>
                    </a:cubicBezTo>
                    <a:cubicBezTo>
                      <a:pt x="9789" y="11770"/>
                      <a:pt x="9809" y="11750"/>
                      <a:pt x="9809" y="11730"/>
                    </a:cubicBezTo>
                    <a:cubicBezTo>
                      <a:pt x="9871" y="11689"/>
                      <a:pt x="9809" y="11607"/>
                      <a:pt x="9891" y="11587"/>
                    </a:cubicBezTo>
                    <a:cubicBezTo>
                      <a:pt x="9952" y="11566"/>
                      <a:pt x="10014" y="11546"/>
                      <a:pt x="10095" y="11546"/>
                    </a:cubicBezTo>
                    <a:lnTo>
                      <a:pt x="10054" y="11566"/>
                    </a:lnTo>
                    <a:cubicBezTo>
                      <a:pt x="10014" y="11566"/>
                      <a:pt x="10014" y="11607"/>
                      <a:pt x="10014" y="11627"/>
                    </a:cubicBezTo>
                    <a:cubicBezTo>
                      <a:pt x="9993" y="11648"/>
                      <a:pt x="10054" y="11689"/>
                      <a:pt x="10075" y="11709"/>
                    </a:cubicBezTo>
                    <a:lnTo>
                      <a:pt x="10524" y="11709"/>
                    </a:lnTo>
                    <a:cubicBezTo>
                      <a:pt x="10579" y="11694"/>
                      <a:pt x="10634" y="11687"/>
                      <a:pt x="10687" y="11687"/>
                    </a:cubicBezTo>
                    <a:cubicBezTo>
                      <a:pt x="10774" y="11687"/>
                      <a:pt x="10857" y="11704"/>
                      <a:pt x="10933" y="11730"/>
                    </a:cubicBezTo>
                    <a:cubicBezTo>
                      <a:pt x="11135" y="11744"/>
                      <a:pt x="11338" y="11758"/>
                      <a:pt x="11533" y="11758"/>
                    </a:cubicBezTo>
                    <a:cubicBezTo>
                      <a:pt x="11614" y="11758"/>
                      <a:pt x="11693" y="11756"/>
                      <a:pt x="11771" y="11750"/>
                    </a:cubicBezTo>
                    <a:lnTo>
                      <a:pt x="11812" y="11750"/>
                    </a:lnTo>
                    <a:cubicBezTo>
                      <a:pt x="11853" y="11709"/>
                      <a:pt x="11893" y="11709"/>
                      <a:pt x="11955" y="11709"/>
                    </a:cubicBezTo>
                    <a:cubicBezTo>
                      <a:pt x="11996" y="11709"/>
                      <a:pt x="12037" y="11689"/>
                      <a:pt x="12057" y="11668"/>
                    </a:cubicBezTo>
                    <a:cubicBezTo>
                      <a:pt x="12098" y="11648"/>
                      <a:pt x="12118" y="11627"/>
                      <a:pt x="12159" y="11627"/>
                    </a:cubicBezTo>
                    <a:cubicBezTo>
                      <a:pt x="12159" y="11668"/>
                      <a:pt x="12200" y="11709"/>
                      <a:pt x="12261" y="11730"/>
                    </a:cubicBezTo>
                    <a:cubicBezTo>
                      <a:pt x="12323" y="11709"/>
                      <a:pt x="12384" y="11689"/>
                      <a:pt x="12445" y="11668"/>
                    </a:cubicBezTo>
                    <a:cubicBezTo>
                      <a:pt x="12466" y="11607"/>
                      <a:pt x="12527" y="11566"/>
                      <a:pt x="12588" y="11525"/>
                    </a:cubicBezTo>
                    <a:cubicBezTo>
                      <a:pt x="12588" y="11525"/>
                      <a:pt x="12609" y="11525"/>
                      <a:pt x="12609" y="11546"/>
                    </a:cubicBezTo>
                    <a:cubicBezTo>
                      <a:pt x="12629" y="11566"/>
                      <a:pt x="12650" y="11587"/>
                      <a:pt x="12670" y="11607"/>
                    </a:cubicBezTo>
                    <a:cubicBezTo>
                      <a:pt x="12895" y="11587"/>
                      <a:pt x="13120" y="11566"/>
                      <a:pt x="13344" y="11566"/>
                    </a:cubicBezTo>
                    <a:cubicBezTo>
                      <a:pt x="13610" y="11566"/>
                      <a:pt x="13876" y="11546"/>
                      <a:pt x="14100" y="11546"/>
                    </a:cubicBezTo>
                    <a:cubicBezTo>
                      <a:pt x="14145" y="11512"/>
                      <a:pt x="14197" y="11497"/>
                      <a:pt x="14251" y="11497"/>
                    </a:cubicBezTo>
                    <a:cubicBezTo>
                      <a:pt x="14295" y="11497"/>
                      <a:pt x="14341" y="11507"/>
                      <a:pt x="14386" y="11525"/>
                    </a:cubicBezTo>
                    <a:cubicBezTo>
                      <a:pt x="14407" y="11525"/>
                      <a:pt x="14407" y="11546"/>
                      <a:pt x="14427" y="11546"/>
                    </a:cubicBezTo>
                    <a:cubicBezTo>
                      <a:pt x="14632" y="11566"/>
                      <a:pt x="14816" y="11607"/>
                      <a:pt x="15020" y="11648"/>
                    </a:cubicBezTo>
                    <a:cubicBezTo>
                      <a:pt x="15061" y="11648"/>
                      <a:pt x="15081" y="11668"/>
                      <a:pt x="15122" y="11689"/>
                    </a:cubicBezTo>
                    <a:cubicBezTo>
                      <a:pt x="15142" y="11689"/>
                      <a:pt x="15142" y="11689"/>
                      <a:pt x="15163" y="11668"/>
                    </a:cubicBezTo>
                    <a:cubicBezTo>
                      <a:pt x="15326" y="11648"/>
                      <a:pt x="15469" y="11587"/>
                      <a:pt x="15612" y="11566"/>
                    </a:cubicBezTo>
                    <a:lnTo>
                      <a:pt x="15735" y="11607"/>
                    </a:lnTo>
                    <a:cubicBezTo>
                      <a:pt x="15919" y="11607"/>
                      <a:pt x="16103" y="11689"/>
                      <a:pt x="16246" y="11832"/>
                    </a:cubicBezTo>
                    <a:cubicBezTo>
                      <a:pt x="16552" y="11852"/>
                      <a:pt x="16859" y="11934"/>
                      <a:pt x="17165" y="12057"/>
                    </a:cubicBezTo>
                    <a:cubicBezTo>
                      <a:pt x="17247" y="12097"/>
                      <a:pt x="17329" y="12138"/>
                      <a:pt x="17390" y="12200"/>
                    </a:cubicBezTo>
                    <a:cubicBezTo>
                      <a:pt x="17434" y="12214"/>
                      <a:pt x="17477" y="12228"/>
                      <a:pt x="17520" y="12228"/>
                    </a:cubicBezTo>
                    <a:cubicBezTo>
                      <a:pt x="17538" y="12228"/>
                      <a:pt x="17556" y="12226"/>
                      <a:pt x="17574" y="12220"/>
                    </a:cubicBezTo>
                    <a:cubicBezTo>
                      <a:pt x="17574" y="12220"/>
                      <a:pt x="17574" y="12200"/>
                      <a:pt x="17574" y="12179"/>
                    </a:cubicBezTo>
                    <a:cubicBezTo>
                      <a:pt x="17595" y="12200"/>
                      <a:pt x="17615" y="12220"/>
                      <a:pt x="17656" y="12240"/>
                    </a:cubicBezTo>
                    <a:cubicBezTo>
                      <a:pt x="17697" y="12261"/>
                      <a:pt x="17738" y="12281"/>
                      <a:pt x="17778" y="12302"/>
                    </a:cubicBezTo>
                    <a:lnTo>
                      <a:pt x="17922" y="12302"/>
                    </a:lnTo>
                    <a:cubicBezTo>
                      <a:pt x="17947" y="12327"/>
                      <a:pt x="17980" y="12344"/>
                      <a:pt x="18016" y="12344"/>
                    </a:cubicBezTo>
                    <a:cubicBezTo>
                      <a:pt x="18038" y="12344"/>
                      <a:pt x="18062" y="12338"/>
                      <a:pt x="18085" y="12322"/>
                    </a:cubicBezTo>
                    <a:lnTo>
                      <a:pt x="18126" y="12322"/>
                    </a:lnTo>
                    <a:cubicBezTo>
                      <a:pt x="18248" y="12302"/>
                      <a:pt x="18351" y="12281"/>
                      <a:pt x="18473" y="12261"/>
                    </a:cubicBezTo>
                    <a:cubicBezTo>
                      <a:pt x="18463" y="12189"/>
                      <a:pt x="18504" y="12174"/>
                      <a:pt x="18558" y="12174"/>
                    </a:cubicBezTo>
                    <a:cubicBezTo>
                      <a:pt x="18598" y="12174"/>
                      <a:pt x="18645" y="12183"/>
                      <a:pt x="18684" y="12183"/>
                    </a:cubicBezTo>
                    <a:cubicBezTo>
                      <a:pt x="18696" y="12183"/>
                      <a:pt x="18708" y="12182"/>
                      <a:pt x="18718" y="12179"/>
                    </a:cubicBezTo>
                    <a:cubicBezTo>
                      <a:pt x="18748" y="12209"/>
                      <a:pt x="18800" y="12228"/>
                      <a:pt x="18850" y="12228"/>
                    </a:cubicBezTo>
                    <a:cubicBezTo>
                      <a:pt x="18868" y="12228"/>
                      <a:pt x="18886" y="12225"/>
                      <a:pt x="18902" y="12220"/>
                    </a:cubicBezTo>
                    <a:cubicBezTo>
                      <a:pt x="18964" y="12179"/>
                      <a:pt x="19045" y="12159"/>
                      <a:pt x="19066" y="12077"/>
                    </a:cubicBezTo>
                    <a:cubicBezTo>
                      <a:pt x="19099" y="11956"/>
                      <a:pt x="19114" y="11900"/>
                      <a:pt x="19173" y="11900"/>
                    </a:cubicBezTo>
                    <a:cubicBezTo>
                      <a:pt x="19222" y="11900"/>
                      <a:pt x="19304" y="11940"/>
                      <a:pt x="19454" y="12016"/>
                    </a:cubicBezTo>
                    <a:cubicBezTo>
                      <a:pt x="19454" y="12016"/>
                      <a:pt x="19475" y="12057"/>
                      <a:pt x="19495" y="12057"/>
                    </a:cubicBezTo>
                    <a:lnTo>
                      <a:pt x="19577" y="12057"/>
                    </a:lnTo>
                    <a:cubicBezTo>
                      <a:pt x="19577" y="11995"/>
                      <a:pt x="19638" y="11975"/>
                      <a:pt x="19699" y="11954"/>
                    </a:cubicBezTo>
                    <a:cubicBezTo>
                      <a:pt x="19699" y="11975"/>
                      <a:pt x="19699" y="11995"/>
                      <a:pt x="19699" y="11995"/>
                    </a:cubicBezTo>
                    <a:cubicBezTo>
                      <a:pt x="19658" y="12036"/>
                      <a:pt x="19638" y="12057"/>
                      <a:pt x="19699" y="12097"/>
                    </a:cubicBezTo>
                    <a:cubicBezTo>
                      <a:pt x="19729" y="12127"/>
                      <a:pt x="19759" y="12146"/>
                      <a:pt x="19789" y="12146"/>
                    </a:cubicBezTo>
                    <a:cubicBezTo>
                      <a:pt x="19800" y="12146"/>
                      <a:pt x="19811" y="12144"/>
                      <a:pt x="19822" y="12138"/>
                    </a:cubicBezTo>
                    <a:cubicBezTo>
                      <a:pt x="19924" y="12097"/>
                      <a:pt x="20026" y="12077"/>
                      <a:pt x="20128" y="12057"/>
                    </a:cubicBezTo>
                    <a:cubicBezTo>
                      <a:pt x="20143" y="11986"/>
                      <a:pt x="20205" y="11964"/>
                      <a:pt x="20290" y="11964"/>
                    </a:cubicBezTo>
                    <a:cubicBezTo>
                      <a:pt x="20328" y="11964"/>
                      <a:pt x="20370" y="11968"/>
                      <a:pt x="20414" y="11975"/>
                    </a:cubicBezTo>
                    <a:cubicBezTo>
                      <a:pt x="20476" y="11975"/>
                      <a:pt x="20517" y="11954"/>
                      <a:pt x="20558" y="11914"/>
                    </a:cubicBezTo>
                    <a:cubicBezTo>
                      <a:pt x="20598" y="11873"/>
                      <a:pt x="20660" y="11852"/>
                      <a:pt x="20721" y="11852"/>
                    </a:cubicBezTo>
                    <a:cubicBezTo>
                      <a:pt x="20823" y="11852"/>
                      <a:pt x="20946" y="11873"/>
                      <a:pt x="21068" y="11893"/>
                    </a:cubicBezTo>
                    <a:cubicBezTo>
                      <a:pt x="21072" y="11893"/>
                      <a:pt x="21075" y="11893"/>
                      <a:pt x="21077" y="11893"/>
                    </a:cubicBezTo>
                    <a:lnTo>
                      <a:pt x="21077" y="11893"/>
                    </a:lnTo>
                    <a:cubicBezTo>
                      <a:pt x="21076" y="11897"/>
                      <a:pt x="21078" y="11903"/>
                      <a:pt x="21089" y="11914"/>
                    </a:cubicBezTo>
                    <a:cubicBezTo>
                      <a:pt x="21150" y="11975"/>
                      <a:pt x="21089" y="11975"/>
                      <a:pt x="21089" y="11975"/>
                    </a:cubicBezTo>
                    <a:lnTo>
                      <a:pt x="21068" y="11975"/>
                    </a:lnTo>
                    <a:cubicBezTo>
                      <a:pt x="21273" y="11975"/>
                      <a:pt x="21497" y="12016"/>
                      <a:pt x="21763" y="12036"/>
                    </a:cubicBezTo>
                    <a:lnTo>
                      <a:pt x="22029" y="12036"/>
                    </a:lnTo>
                    <a:lnTo>
                      <a:pt x="22131" y="12016"/>
                    </a:lnTo>
                    <a:cubicBezTo>
                      <a:pt x="22192" y="11995"/>
                      <a:pt x="22233" y="11954"/>
                      <a:pt x="22294" y="11934"/>
                    </a:cubicBezTo>
                    <a:lnTo>
                      <a:pt x="22397" y="11934"/>
                    </a:lnTo>
                    <a:cubicBezTo>
                      <a:pt x="22417" y="11934"/>
                      <a:pt x="22417" y="11954"/>
                      <a:pt x="22417" y="11975"/>
                    </a:cubicBezTo>
                    <a:cubicBezTo>
                      <a:pt x="22540" y="11975"/>
                      <a:pt x="22683" y="11954"/>
                      <a:pt x="22826" y="11954"/>
                    </a:cubicBezTo>
                    <a:cubicBezTo>
                      <a:pt x="23091" y="11934"/>
                      <a:pt x="23337" y="11893"/>
                      <a:pt x="23623" y="11893"/>
                    </a:cubicBezTo>
                    <a:cubicBezTo>
                      <a:pt x="23638" y="11890"/>
                      <a:pt x="23654" y="11889"/>
                      <a:pt x="23670" y="11889"/>
                    </a:cubicBezTo>
                    <a:cubicBezTo>
                      <a:pt x="23780" y="11889"/>
                      <a:pt x="23896" y="11950"/>
                      <a:pt x="23950" y="12057"/>
                    </a:cubicBezTo>
                    <a:cubicBezTo>
                      <a:pt x="24011" y="12036"/>
                      <a:pt x="24072" y="12016"/>
                      <a:pt x="24133" y="11975"/>
                    </a:cubicBezTo>
                    <a:lnTo>
                      <a:pt x="24133" y="11954"/>
                    </a:lnTo>
                    <a:cubicBezTo>
                      <a:pt x="24174" y="11934"/>
                      <a:pt x="24215" y="11914"/>
                      <a:pt x="24256" y="11914"/>
                    </a:cubicBezTo>
                    <a:cubicBezTo>
                      <a:pt x="24460" y="11893"/>
                      <a:pt x="24644" y="11811"/>
                      <a:pt x="24869" y="11791"/>
                    </a:cubicBezTo>
                    <a:cubicBezTo>
                      <a:pt x="24930" y="11791"/>
                      <a:pt x="25033" y="11852"/>
                      <a:pt x="25033" y="11893"/>
                    </a:cubicBezTo>
                    <a:cubicBezTo>
                      <a:pt x="25053" y="11934"/>
                      <a:pt x="25053" y="12016"/>
                      <a:pt x="25073" y="12077"/>
                    </a:cubicBezTo>
                    <a:lnTo>
                      <a:pt x="25094" y="12077"/>
                    </a:lnTo>
                    <a:lnTo>
                      <a:pt x="25380" y="12261"/>
                    </a:lnTo>
                    <a:lnTo>
                      <a:pt x="25482" y="12261"/>
                    </a:lnTo>
                    <a:cubicBezTo>
                      <a:pt x="25605" y="12169"/>
                      <a:pt x="25753" y="12123"/>
                      <a:pt x="25901" y="12123"/>
                    </a:cubicBezTo>
                    <a:cubicBezTo>
                      <a:pt x="26049" y="12123"/>
                      <a:pt x="26197" y="12169"/>
                      <a:pt x="26320" y="12261"/>
                    </a:cubicBezTo>
                    <a:lnTo>
                      <a:pt x="26524" y="12322"/>
                    </a:lnTo>
                    <a:cubicBezTo>
                      <a:pt x="26626" y="12261"/>
                      <a:pt x="26729" y="12240"/>
                      <a:pt x="26851" y="12240"/>
                    </a:cubicBezTo>
                    <a:cubicBezTo>
                      <a:pt x="26892" y="12240"/>
                      <a:pt x="26913" y="12261"/>
                      <a:pt x="26933" y="12281"/>
                    </a:cubicBezTo>
                    <a:cubicBezTo>
                      <a:pt x="26953" y="12281"/>
                      <a:pt x="26953" y="12302"/>
                      <a:pt x="26953" y="12322"/>
                    </a:cubicBezTo>
                    <a:cubicBezTo>
                      <a:pt x="26953" y="12343"/>
                      <a:pt x="26953" y="12383"/>
                      <a:pt x="26933" y="12404"/>
                    </a:cubicBezTo>
                    <a:cubicBezTo>
                      <a:pt x="26913" y="12445"/>
                      <a:pt x="26892" y="12465"/>
                      <a:pt x="26913" y="12506"/>
                    </a:cubicBezTo>
                    <a:cubicBezTo>
                      <a:pt x="26913" y="12527"/>
                      <a:pt x="26933" y="12527"/>
                      <a:pt x="26953" y="12547"/>
                    </a:cubicBezTo>
                    <a:cubicBezTo>
                      <a:pt x="26974" y="12567"/>
                      <a:pt x="26994" y="12588"/>
                      <a:pt x="27015" y="12588"/>
                    </a:cubicBezTo>
                    <a:cubicBezTo>
                      <a:pt x="27045" y="12588"/>
                      <a:pt x="27071" y="12578"/>
                      <a:pt x="27096" y="12578"/>
                    </a:cubicBezTo>
                    <a:cubicBezTo>
                      <a:pt x="27122" y="12578"/>
                      <a:pt x="27148" y="12588"/>
                      <a:pt x="27178" y="12629"/>
                    </a:cubicBezTo>
                    <a:cubicBezTo>
                      <a:pt x="27219" y="12670"/>
                      <a:pt x="27260" y="12710"/>
                      <a:pt x="27321" y="12710"/>
                    </a:cubicBezTo>
                    <a:cubicBezTo>
                      <a:pt x="27403" y="12710"/>
                      <a:pt x="27485" y="12751"/>
                      <a:pt x="27526" y="12833"/>
                    </a:cubicBezTo>
                    <a:cubicBezTo>
                      <a:pt x="27771" y="12894"/>
                      <a:pt x="27996" y="12935"/>
                      <a:pt x="28241" y="12956"/>
                    </a:cubicBezTo>
                    <a:lnTo>
                      <a:pt x="28425" y="12956"/>
                    </a:lnTo>
                    <a:cubicBezTo>
                      <a:pt x="28466" y="12956"/>
                      <a:pt x="28486" y="12915"/>
                      <a:pt x="28527" y="12915"/>
                    </a:cubicBezTo>
                    <a:cubicBezTo>
                      <a:pt x="28558" y="12899"/>
                      <a:pt x="28592" y="12892"/>
                      <a:pt x="28626" y="12892"/>
                    </a:cubicBezTo>
                    <a:cubicBezTo>
                      <a:pt x="28681" y="12892"/>
                      <a:pt x="28734" y="12910"/>
                      <a:pt x="28772" y="12935"/>
                    </a:cubicBezTo>
                    <a:lnTo>
                      <a:pt x="28833" y="12997"/>
                    </a:lnTo>
                    <a:cubicBezTo>
                      <a:pt x="28976" y="12997"/>
                      <a:pt x="29140" y="13017"/>
                      <a:pt x="29283" y="13037"/>
                    </a:cubicBezTo>
                    <a:lnTo>
                      <a:pt x="29405" y="12997"/>
                    </a:lnTo>
                    <a:cubicBezTo>
                      <a:pt x="29446" y="12986"/>
                      <a:pt x="29492" y="12981"/>
                      <a:pt x="29538" y="12981"/>
                    </a:cubicBezTo>
                    <a:cubicBezTo>
                      <a:pt x="29584" y="12981"/>
                      <a:pt x="29630" y="12986"/>
                      <a:pt x="29671" y="12997"/>
                    </a:cubicBezTo>
                    <a:cubicBezTo>
                      <a:pt x="29733" y="13012"/>
                      <a:pt x="29819" y="13051"/>
                      <a:pt x="29874" y="13051"/>
                    </a:cubicBezTo>
                    <a:cubicBezTo>
                      <a:pt x="29892" y="13051"/>
                      <a:pt x="29906" y="13047"/>
                      <a:pt x="29916" y="13037"/>
                    </a:cubicBezTo>
                    <a:cubicBezTo>
                      <a:pt x="29978" y="12997"/>
                      <a:pt x="30100" y="12915"/>
                      <a:pt x="30059" y="12772"/>
                    </a:cubicBezTo>
                    <a:cubicBezTo>
                      <a:pt x="30039" y="12751"/>
                      <a:pt x="30039" y="12751"/>
                      <a:pt x="30039" y="12731"/>
                    </a:cubicBezTo>
                    <a:cubicBezTo>
                      <a:pt x="30018" y="12608"/>
                      <a:pt x="30100" y="12527"/>
                      <a:pt x="30264" y="12527"/>
                    </a:cubicBezTo>
                    <a:cubicBezTo>
                      <a:pt x="30305" y="12527"/>
                      <a:pt x="30345" y="12547"/>
                      <a:pt x="30366" y="12547"/>
                    </a:cubicBezTo>
                    <a:cubicBezTo>
                      <a:pt x="30407" y="12567"/>
                      <a:pt x="30427" y="12608"/>
                      <a:pt x="30468" y="12608"/>
                    </a:cubicBezTo>
                    <a:cubicBezTo>
                      <a:pt x="30529" y="12629"/>
                      <a:pt x="30570" y="12670"/>
                      <a:pt x="30611" y="12710"/>
                    </a:cubicBezTo>
                    <a:cubicBezTo>
                      <a:pt x="30795" y="12608"/>
                      <a:pt x="30979" y="12547"/>
                      <a:pt x="31183" y="12547"/>
                    </a:cubicBezTo>
                    <a:cubicBezTo>
                      <a:pt x="31206" y="12545"/>
                      <a:pt x="31228" y="12544"/>
                      <a:pt x="31251" y="12544"/>
                    </a:cubicBezTo>
                    <a:cubicBezTo>
                      <a:pt x="31452" y="12544"/>
                      <a:pt x="31649" y="12627"/>
                      <a:pt x="31796" y="12792"/>
                    </a:cubicBezTo>
                    <a:lnTo>
                      <a:pt x="31919" y="12833"/>
                    </a:lnTo>
                    <a:cubicBezTo>
                      <a:pt x="32001" y="12792"/>
                      <a:pt x="32082" y="12751"/>
                      <a:pt x="32185" y="12731"/>
                    </a:cubicBezTo>
                    <a:cubicBezTo>
                      <a:pt x="32276" y="12712"/>
                      <a:pt x="32372" y="12702"/>
                      <a:pt x="32469" y="12702"/>
                    </a:cubicBezTo>
                    <a:cubicBezTo>
                      <a:pt x="32587" y="12702"/>
                      <a:pt x="32705" y="12718"/>
                      <a:pt x="32818" y="12751"/>
                    </a:cubicBezTo>
                    <a:cubicBezTo>
                      <a:pt x="32961" y="12670"/>
                      <a:pt x="33104" y="12629"/>
                      <a:pt x="33268" y="12608"/>
                    </a:cubicBezTo>
                    <a:lnTo>
                      <a:pt x="33574" y="12608"/>
                    </a:lnTo>
                    <a:cubicBezTo>
                      <a:pt x="33727" y="12438"/>
                      <a:pt x="34037" y="12353"/>
                      <a:pt x="34360" y="12353"/>
                    </a:cubicBezTo>
                    <a:cubicBezTo>
                      <a:pt x="34425" y="12353"/>
                      <a:pt x="34490" y="12356"/>
                      <a:pt x="34555" y="12363"/>
                    </a:cubicBezTo>
                    <a:cubicBezTo>
                      <a:pt x="34575" y="12343"/>
                      <a:pt x="34616" y="12322"/>
                      <a:pt x="34657" y="12322"/>
                    </a:cubicBezTo>
                    <a:cubicBezTo>
                      <a:pt x="34800" y="12322"/>
                      <a:pt x="34861" y="12220"/>
                      <a:pt x="34943" y="12159"/>
                    </a:cubicBezTo>
                    <a:lnTo>
                      <a:pt x="35086" y="12159"/>
                    </a:lnTo>
                    <a:cubicBezTo>
                      <a:pt x="35127" y="12077"/>
                      <a:pt x="35107" y="11975"/>
                      <a:pt x="35250" y="11975"/>
                    </a:cubicBezTo>
                    <a:lnTo>
                      <a:pt x="35454" y="11852"/>
                    </a:lnTo>
                    <a:cubicBezTo>
                      <a:pt x="35434" y="11811"/>
                      <a:pt x="35413" y="11791"/>
                      <a:pt x="35393" y="11750"/>
                    </a:cubicBezTo>
                    <a:cubicBezTo>
                      <a:pt x="35372" y="11709"/>
                      <a:pt x="35352" y="11668"/>
                      <a:pt x="35331" y="11648"/>
                    </a:cubicBezTo>
                    <a:cubicBezTo>
                      <a:pt x="35353" y="11642"/>
                      <a:pt x="35375" y="11640"/>
                      <a:pt x="35397" y="11640"/>
                    </a:cubicBezTo>
                    <a:cubicBezTo>
                      <a:pt x="35457" y="11640"/>
                      <a:pt x="35517" y="11659"/>
                      <a:pt x="35577" y="11689"/>
                    </a:cubicBezTo>
                    <a:cubicBezTo>
                      <a:pt x="35597" y="11709"/>
                      <a:pt x="35617" y="11750"/>
                      <a:pt x="35658" y="11770"/>
                    </a:cubicBezTo>
                    <a:cubicBezTo>
                      <a:pt x="35740" y="11852"/>
                      <a:pt x="35842" y="11873"/>
                      <a:pt x="35965" y="11873"/>
                    </a:cubicBezTo>
                    <a:cubicBezTo>
                      <a:pt x="36047" y="11852"/>
                      <a:pt x="36128" y="11811"/>
                      <a:pt x="36210" y="11791"/>
                    </a:cubicBezTo>
                    <a:lnTo>
                      <a:pt x="36476" y="11791"/>
                    </a:lnTo>
                    <a:cubicBezTo>
                      <a:pt x="36537" y="11811"/>
                      <a:pt x="36619" y="11873"/>
                      <a:pt x="36680" y="11873"/>
                    </a:cubicBezTo>
                    <a:lnTo>
                      <a:pt x="36782" y="11852"/>
                    </a:lnTo>
                    <a:cubicBezTo>
                      <a:pt x="36884" y="11811"/>
                      <a:pt x="36966" y="11730"/>
                      <a:pt x="36925" y="11627"/>
                    </a:cubicBezTo>
                    <a:cubicBezTo>
                      <a:pt x="36925" y="11607"/>
                      <a:pt x="36925" y="11607"/>
                      <a:pt x="36925" y="11587"/>
                    </a:cubicBezTo>
                    <a:cubicBezTo>
                      <a:pt x="36925" y="11505"/>
                      <a:pt x="36987" y="11444"/>
                      <a:pt x="37109" y="11423"/>
                    </a:cubicBezTo>
                    <a:cubicBezTo>
                      <a:pt x="37177" y="11355"/>
                      <a:pt x="37273" y="11316"/>
                      <a:pt x="37373" y="11316"/>
                    </a:cubicBezTo>
                    <a:cubicBezTo>
                      <a:pt x="37394" y="11316"/>
                      <a:pt x="37415" y="11317"/>
                      <a:pt x="37436" y="11321"/>
                    </a:cubicBezTo>
                    <a:cubicBezTo>
                      <a:pt x="37504" y="11266"/>
                      <a:pt x="37600" y="11239"/>
                      <a:pt x="37692" y="11239"/>
                    </a:cubicBezTo>
                    <a:cubicBezTo>
                      <a:pt x="37738" y="11239"/>
                      <a:pt x="37783" y="11246"/>
                      <a:pt x="37824" y="11260"/>
                    </a:cubicBezTo>
                    <a:cubicBezTo>
                      <a:pt x="38131" y="11341"/>
                      <a:pt x="38315" y="11505"/>
                      <a:pt x="38601" y="11587"/>
                    </a:cubicBezTo>
                    <a:cubicBezTo>
                      <a:pt x="38831" y="11677"/>
                      <a:pt x="38990" y="11708"/>
                      <a:pt x="39122" y="11708"/>
                    </a:cubicBezTo>
                    <a:cubicBezTo>
                      <a:pt x="39377" y="11708"/>
                      <a:pt x="39532" y="11593"/>
                      <a:pt x="39909" y="11566"/>
                    </a:cubicBezTo>
                    <a:cubicBezTo>
                      <a:pt x="39956" y="11560"/>
                      <a:pt x="40004" y="11558"/>
                      <a:pt x="40052" y="11558"/>
                    </a:cubicBezTo>
                    <a:cubicBezTo>
                      <a:pt x="40166" y="11558"/>
                      <a:pt x="40277" y="11572"/>
                      <a:pt x="40379" y="11587"/>
                    </a:cubicBezTo>
                    <a:cubicBezTo>
                      <a:pt x="40419" y="11546"/>
                      <a:pt x="40481" y="11505"/>
                      <a:pt x="40542" y="11505"/>
                    </a:cubicBezTo>
                    <a:lnTo>
                      <a:pt x="40767" y="11464"/>
                    </a:lnTo>
                    <a:cubicBezTo>
                      <a:pt x="40808" y="11423"/>
                      <a:pt x="40849" y="11382"/>
                      <a:pt x="40910" y="11341"/>
                    </a:cubicBezTo>
                    <a:lnTo>
                      <a:pt x="4091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85738" rotWithShape="0" algn="bl" dir="2640000" dist="571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5" name="Google Shape;1515;p34"/>
              <p:cNvSpPr/>
              <p:nvPr/>
            </p:nvSpPr>
            <p:spPr>
              <a:xfrm>
                <a:off x="3861575" y="518800"/>
                <a:ext cx="1025325" cy="322875"/>
              </a:xfrm>
              <a:custGeom>
                <a:rect b="b" l="l" r="r" t="t"/>
                <a:pathLst>
                  <a:path extrusionOk="0" h="12915" w="41013">
                    <a:moveTo>
                      <a:pt x="1" y="1"/>
                    </a:moveTo>
                    <a:lnTo>
                      <a:pt x="1" y="12241"/>
                    </a:lnTo>
                    <a:cubicBezTo>
                      <a:pt x="47" y="12221"/>
                      <a:pt x="95" y="12212"/>
                      <a:pt x="142" y="12212"/>
                    </a:cubicBezTo>
                    <a:cubicBezTo>
                      <a:pt x="242" y="12212"/>
                      <a:pt x="340" y="12253"/>
                      <a:pt x="410" y="12322"/>
                    </a:cubicBezTo>
                    <a:cubicBezTo>
                      <a:pt x="450" y="12363"/>
                      <a:pt x="471" y="12424"/>
                      <a:pt x="532" y="12465"/>
                    </a:cubicBezTo>
                    <a:cubicBezTo>
                      <a:pt x="553" y="12486"/>
                      <a:pt x="573" y="12486"/>
                      <a:pt x="593" y="12506"/>
                    </a:cubicBezTo>
                    <a:cubicBezTo>
                      <a:pt x="696" y="12506"/>
                      <a:pt x="777" y="12547"/>
                      <a:pt x="839" y="12629"/>
                    </a:cubicBezTo>
                    <a:cubicBezTo>
                      <a:pt x="859" y="12649"/>
                      <a:pt x="900" y="12649"/>
                      <a:pt x="941" y="12649"/>
                    </a:cubicBezTo>
                    <a:cubicBezTo>
                      <a:pt x="1002" y="12629"/>
                      <a:pt x="1043" y="12608"/>
                      <a:pt x="1084" y="12588"/>
                    </a:cubicBezTo>
                    <a:cubicBezTo>
                      <a:pt x="1125" y="12568"/>
                      <a:pt x="1145" y="12547"/>
                      <a:pt x="1145" y="12506"/>
                    </a:cubicBezTo>
                    <a:cubicBezTo>
                      <a:pt x="1179" y="12527"/>
                      <a:pt x="1211" y="12531"/>
                      <a:pt x="1242" y="12531"/>
                    </a:cubicBezTo>
                    <a:cubicBezTo>
                      <a:pt x="1267" y="12531"/>
                      <a:pt x="1291" y="12528"/>
                      <a:pt x="1316" y="12528"/>
                    </a:cubicBezTo>
                    <a:cubicBezTo>
                      <a:pt x="1353" y="12528"/>
                      <a:pt x="1390" y="12535"/>
                      <a:pt x="1431" y="12568"/>
                    </a:cubicBezTo>
                    <a:lnTo>
                      <a:pt x="1554" y="12568"/>
                    </a:lnTo>
                    <a:cubicBezTo>
                      <a:pt x="1717" y="12527"/>
                      <a:pt x="1860" y="12506"/>
                      <a:pt x="2024" y="12506"/>
                    </a:cubicBezTo>
                    <a:cubicBezTo>
                      <a:pt x="2065" y="12527"/>
                      <a:pt x="2126" y="12547"/>
                      <a:pt x="2146" y="12608"/>
                    </a:cubicBezTo>
                    <a:cubicBezTo>
                      <a:pt x="2392" y="12608"/>
                      <a:pt x="2657" y="12711"/>
                      <a:pt x="2698" y="12894"/>
                    </a:cubicBezTo>
                    <a:lnTo>
                      <a:pt x="2902" y="12894"/>
                    </a:lnTo>
                    <a:cubicBezTo>
                      <a:pt x="2902" y="12894"/>
                      <a:pt x="2923" y="12894"/>
                      <a:pt x="2923" y="12874"/>
                    </a:cubicBezTo>
                    <a:cubicBezTo>
                      <a:pt x="2923" y="12813"/>
                      <a:pt x="2964" y="12792"/>
                      <a:pt x="3025" y="12792"/>
                    </a:cubicBezTo>
                    <a:cubicBezTo>
                      <a:pt x="3082" y="12786"/>
                      <a:pt x="3121" y="12782"/>
                      <a:pt x="3152" y="12782"/>
                    </a:cubicBezTo>
                    <a:cubicBezTo>
                      <a:pt x="3221" y="12782"/>
                      <a:pt x="3247" y="12803"/>
                      <a:pt x="3332" y="12874"/>
                    </a:cubicBezTo>
                    <a:lnTo>
                      <a:pt x="3352" y="12915"/>
                    </a:lnTo>
                    <a:cubicBezTo>
                      <a:pt x="3475" y="12854"/>
                      <a:pt x="3577" y="12833"/>
                      <a:pt x="3699" y="12813"/>
                    </a:cubicBezTo>
                    <a:cubicBezTo>
                      <a:pt x="3740" y="12772"/>
                      <a:pt x="3781" y="12751"/>
                      <a:pt x="3822" y="12751"/>
                    </a:cubicBezTo>
                    <a:cubicBezTo>
                      <a:pt x="3904" y="12711"/>
                      <a:pt x="4006" y="12711"/>
                      <a:pt x="4088" y="12711"/>
                    </a:cubicBezTo>
                    <a:cubicBezTo>
                      <a:pt x="4129" y="12711"/>
                      <a:pt x="4149" y="12690"/>
                      <a:pt x="4169" y="12670"/>
                    </a:cubicBezTo>
                    <a:cubicBezTo>
                      <a:pt x="4176" y="12663"/>
                      <a:pt x="4190" y="12661"/>
                      <a:pt x="4206" y="12661"/>
                    </a:cubicBezTo>
                    <a:cubicBezTo>
                      <a:pt x="4240" y="12661"/>
                      <a:pt x="4285" y="12670"/>
                      <a:pt x="4312" y="12670"/>
                    </a:cubicBezTo>
                    <a:cubicBezTo>
                      <a:pt x="4353" y="12670"/>
                      <a:pt x="4435" y="12731"/>
                      <a:pt x="4517" y="12751"/>
                    </a:cubicBezTo>
                    <a:lnTo>
                      <a:pt x="4578" y="12751"/>
                    </a:lnTo>
                    <a:cubicBezTo>
                      <a:pt x="4660" y="12711"/>
                      <a:pt x="4762" y="12649"/>
                      <a:pt x="4864" y="12608"/>
                    </a:cubicBezTo>
                    <a:lnTo>
                      <a:pt x="4864" y="12588"/>
                    </a:lnTo>
                    <a:cubicBezTo>
                      <a:pt x="4864" y="12568"/>
                      <a:pt x="4885" y="12527"/>
                      <a:pt x="4885" y="12506"/>
                    </a:cubicBezTo>
                    <a:cubicBezTo>
                      <a:pt x="4925" y="12404"/>
                      <a:pt x="4987" y="12343"/>
                      <a:pt x="5089" y="12322"/>
                    </a:cubicBezTo>
                    <a:cubicBezTo>
                      <a:pt x="5293" y="12036"/>
                      <a:pt x="5600" y="11811"/>
                      <a:pt x="5968" y="11730"/>
                    </a:cubicBezTo>
                    <a:cubicBezTo>
                      <a:pt x="5927" y="11689"/>
                      <a:pt x="5906" y="11648"/>
                      <a:pt x="5886" y="11607"/>
                    </a:cubicBezTo>
                    <a:cubicBezTo>
                      <a:pt x="5845" y="11525"/>
                      <a:pt x="5845" y="11464"/>
                      <a:pt x="5927" y="11423"/>
                    </a:cubicBezTo>
                    <a:cubicBezTo>
                      <a:pt x="5947" y="11403"/>
                      <a:pt x="5968" y="11382"/>
                      <a:pt x="6008" y="11382"/>
                    </a:cubicBezTo>
                    <a:lnTo>
                      <a:pt x="6070" y="11382"/>
                    </a:lnTo>
                    <a:cubicBezTo>
                      <a:pt x="6090" y="11362"/>
                      <a:pt x="6111" y="11362"/>
                      <a:pt x="6152" y="11341"/>
                    </a:cubicBezTo>
                    <a:lnTo>
                      <a:pt x="6233" y="11341"/>
                    </a:lnTo>
                    <a:cubicBezTo>
                      <a:pt x="6321" y="11341"/>
                      <a:pt x="6393" y="11386"/>
                      <a:pt x="6464" y="11386"/>
                    </a:cubicBezTo>
                    <a:cubicBezTo>
                      <a:pt x="6476" y="11386"/>
                      <a:pt x="6487" y="11385"/>
                      <a:pt x="6499" y="11382"/>
                    </a:cubicBezTo>
                    <a:lnTo>
                      <a:pt x="6499" y="11301"/>
                    </a:lnTo>
                    <a:cubicBezTo>
                      <a:pt x="6513" y="11279"/>
                      <a:pt x="6538" y="11273"/>
                      <a:pt x="6567" y="11273"/>
                    </a:cubicBezTo>
                    <a:cubicBezTo>
                      <a:pt x="6607" y="11273"/>
                      <a:pt x="6654" y="11285"/>
                      <a:pt x="6691" y="11285"/>
                    </a:cubicBezTo>
                    <a:cubicBezTo>
                      <a:pt x="6703" y="11285"/>
                      <a:pt x="6714" y="11283"/>
                      <a:pt x="6724" y="11280"/>
                    </a:cubicBezTo>
                    <a:lnTo>
                      <a:pt x="6765" y="11341"/>
                    </a:lnTo>
                    <a:cubicBezTo>
                      <a:pt x="6867" y="11301"/>
                      <a:pt x="6969" y="11260"/>
                      <a:pt x="7091" y="11260"/>
                    </a:cubicBezTo>
                    <a:cubicBezTo>
                      <a:pt x="7071" y="11239"/>
                      <a:pt x="7051" y="11198"/>
                      <a:pt x="7051" y="11178"/>
                    </a:cubicBezTo>
                    <a:lnTo>
                      <a:pt x="7051" y="11178"/>
                    </a:lnTo>
                    <a:lnTo>
                      <a:pt x="7132" y="11219"/>
                    </a:lnTo>
                    <a:cubicBezTo>
                      <a:pt x="7153" y="11219"/>
                      <a:pt x="7173" y="11239"/>
                      <a:pt x="7173" y="11239"/>
                    </a:cubicBezTo>
                    <a:cubicBezTo>
                      <a:pt x="7275" y="11239"/>
                      <a:pt x="7378" y="11260"/>
                      <a:pt x="7480" y="11301"/>
                    </a:cubicBezTo>
                    <a:cubicBezTo>
                      <a:pt x="7582" y="11341"/>
                      <a:pt x="7664" y="11423"/>
                      <a:pt x="7704" y="11525"/>
                    </a:cubicBezTo>
                    <a:cubicBezTo>
                      <a:pt x="7725" y="11515"/>
                      <a:pt x="7745" y="11510"/>
                      <a:pt x="7763" y="11510"/>
                    </a:cubicBezTo>
                    <a:cubicBezTo>
                      <a:pt x="7781" y="11510"/>
                      <a:pt x="7796" y="11515"/>
                      <a:pt x="7807" y="11525"/>
                    </a:cubicBezTo>
                    <a:cubicBezTo>
                      <a:pt x="7868" y="11546"/>
                      <a:pt x="7929" y="11566"/>
                      <a:pt x="7970" y="11587"/>
                    </a:cubicBezTo>
                    <a:cubicBezTo>
                      <a:pt x="8196" y="11611"/>
                      <a:pt x="8425" y="11622"/>
                      <a:pt x="8654" y="11622"/>
                    </a:cubicBezTo>
                    <a:cubicBezTo>
                      <a:pt x="9007" y="11622"/>
                      <a:pt x="9361" y="11595"/>
                      <a:pt x="9707" y="11546"/>
                    </a:cubicBezTo>
                    <a:lnTo>
                      <a:pt x="9973" y="11546"/>
                    </a:lnTo>
                    <a:cubicBezTo>
                      <a:pt x="10014" y="11525"/>
                      <a:pt x="10054" y="11525"/>
                      <a:pt x="10095" y="11525"/>
                    </a:cubicBezTo>
                    <a:lnTo>
                      <a:pt x="10054" y="11546"/>
                    </a:lnTo>
                    <a:cubicBezTo>
                      <a:pt x="10177" y="11566"/>
                      <a:pt x="10320" y="11628"/>
                      <a:pt x="10422" y="11709"/>
                    </a:cubicBezTo>
                    <a:lnTo>
                      <a:pt x="10524" y="11689"/>
                    </a:lnTo>
                    <a:cubicBezTo>
                      <a:pt x="10582" y="11673"/>
                      <a:pt x="10641" y="11666"/>
                      <a:pt x="10699" y="11666"/>
                    </a:cubicBezTo>
                    <a:cubicBezTo>
                      <a:pt x="10869" y="11666"/>
                      <a:pt x="11036" y="11731"/>
                      <a:pt x="11158" y="11852"/>
                    </a:cubicBezTo>
                    <a:cubicBezTo>
                      <a:pt x="11250" y="11842"/>
                      <a:pt x="11337" y="11837"/>
                      <a:pt x="11421" y="11837"/>
                    </a:cubicBezTo>
                    <a:cubicBezTo>
                      <a:pt x="11505" y="11837"/>
                      <a:pt x="11587" y="11842"/>
                      <a:pt x="11669" y="11852"/>
                    </a:cubicBezTo>
                    <a:lnTo>
                      <a:pt x="11648" y="11771"/>
                    </a:lnTo>
                    <a:lnTo>
                      <a:pt x="11812" y="11730"/>
                    </a:lnTo>
                    <a:cubicBezTo>
                      <a:pt x="11842" y="11700"/>
                      <a:pt x="11883" y="11681"/>
                      <a:pt x="11926" y="11681"/>
                    </a:cubicBezTo>
                    <a:cubicBezTo>
                      <a:pt x="11942" y="11681"/>
                      <a:pt x="11959" y="11683"/>
                      <a:pt x="11975" y="11689"/>
                    </a:cubicBezTo>
                    <a:cubicBezTo>
                      <a:pt x="11996" y="11668"/>
                      <a:pt x="12037" y="11668"/>
                      <a:pt x="12077" y="11648"/>
                    </a:cubicBezTo>
                    <a:cubicBezTo>
                      <a:pt x="12098" y="11628"/>
                      <a:pt x="12139" y="11607"/>
                      <a:pt x="12180" y="11607"/>
                    </a:cubicBezTo>
                    <a:cubicBezTo>
                      <a:pt x="12180" y="11648"/>
                      <a:pt x="12200" y="11689"/>
                      <a:pt x="12261" y="11709"/>
                    </a:cubicBezTo>
                    <a:cubicBezTo>
                      <a:pt x="12323" y="11689"/>
                      <a:pt x="12384" y="11668"/>
                      <a:pt x="12445" y="11648"/>
                    </a:cubicBezTo>
                    <a:cubicBezTo>
                      <a:pt x="12466" y="11587"/>
                      <a:pt x="12547" y="11546"/>
                      <a:pt x="12588" y="11505"/>
                    </a:cubicBezTo>
                    <a:lnTo>
                      <a:pt x="12609" y="11505"/>
                    </a:lnTo>
                    <a:lnTo>
                      <a:pt x="12670" y="11566"/>
                    </a:lnTo>
                    <a:cubicBezTo>
                      <a:pt x="12895" y="11546"/>
                      <a:pt x="13120" y="11525"/>
                      <a:pt x="13344" y="11525"/>
                    </a:cubicBezTo>
                    <a:cubicBezTo>
                      <a:pt x="13630" y="11525"/>
                      <a:pt x="13876" y="11505"/>
                      <a:pt x="14121" y="11505"/>
                    </a:cubicBezTo>
                    <a:cubicBezTo>
                      <a:pt x="14171" y="11480"/>
                      <a:pt x="14230" y="11462"/>
                      <a:pt x="14286" y="11462"/>
                    </a:cubicBezTo>
                    <a:cubicBezTo>
                      <a:pt x="14321" y="11462"/>
                      <a:pt x="14355" y="11469"/>
                      <a:pt x="14386" y="11484"/>
                    </a:cubicBezTo>
                    <a:cubicBezTo>
                      <a:pt x="14407" y="11484"/>
                      <a:pt x="14427" y="11505"/>
                      <a:pt x="14448" y="11525"/>
                    </a:cubicBezTo>
                    <a:cubicBezTo>
                      <a:pt x="14632" y="11525"/>
                      <a:pt x="14836" y="11566"/>
                      <a:pt x="15020" y="11607"/>
                    </a:cubicBezTo>
                    <a:cubicBezTo>
                      <a:pt x="15061" y="11628"/>
                      <a:pt x="15102" y="11628"/>
                      <a:pt x="15142" y="11648"/>
                    </a:cubicBezTo>
                    <a:lnTo>
                      <a:pt x="15183" y="11648"/>
                    </a:lnTo>
                    <a:cubicBezTo>
                      <a:pt x="15326" y="11607"/>
                      <a:pt x="15469" y="11566"/>
                      <a:pt x="15612" y="11525"/>
                    </a:cubicBezTo>
                    <a:lnTo>
                      <a:pt x="15735" y="11566"/>
                    </a:lnTo>
                    <a:cubicBezTo>
                      <a:pt x="15939" y="11566"/>
                      <a:pt x="16123" y="11648"/>
                      <a:pt x="16246" y="11791"/>
                    </a:cubicBezTo>
                    <a:cubicBezTo>
                      <a:pt x="16573" y="11832"/>
                      <a:pt x="16879" y="11893"/>
                      <a:pt x="17165" y="12036"/>
                    </a:cubicBezTo>
                    <a:cubicBezTo>
                      <a:pt x="17268" y="12057"/>
                      <a:pt x="17329" y="12118"/>
                      <a:pt x="17411" y="12179"/>
                    </a:cubicBezTo>
                    <a:cubicBezTo>
                      <a:pt x="17452" y="12200"/>
                      <a:pt x="17513" y="12200"/>
                      <a:pt x="17574" y="12200"/>
                    </a:cubicBezTo>
                    <a:cubicBezTo>
                      <a:pt x="17574" y="12179"/>
                      <a:pt x="17574" y="12159"/>
                      <a:pt x="17574" y="12159"/>
                    </a:cubicBezTo>
                    <a:cubicBezTo>
                      <a:pt x="17595" y="12179"/>
                      <a:pt x="17635" y="12200"/>
                      <a:pt x="17656" y="12200"/>
                    </a:cubicBezTo>
                    <a:cubicBezTo>
                      <a:pt x="17697" y="12241"/>
                      <a:pt x="17758" y="12241"/>
                      <a:pt x="17799" y="12261"/>
                    </a:cubicBezTo>
                    <a:lnTo>
                      <a:pt x="17942" y="12261"/>
                    </a:lnTo>
                    <a:cubicBezTo>
                      <a:pt x="17964" y="12295"/>
                      <a:pt x="17993" y="12310"/>
                      <a:pt x="18021" y="12310"/>
                    </a:cubicBezTo>
                    <a:cubicBezTo>
                      <a:pt x="18044" y="12310"/>
                      <a:pt x="18067" y="12300"/>
                      <a:pt x="18085" y="12281"/>
                    </a:cubicBezTo>
                    <a:lnTo>
                      <a:pt x="18126" y="12281"/>
                    </a:lnTo>
                    <a:cubicBezTo>
                      <a:pt x="18248" y="12261"/>
                      <a:pt x="18371" y="12241"/>
                      <a:pt x="18473" y="12220"/>
                    </a:cubicBezTo>
                    <a:cubicBezTo>
                      <a:pt x="18463" y="12149"/>
                      <a:pt x="18504" y="12133"/>
                      <a:pt x="18558" y="12133"/>
                    </a:cubicBezTo>
                    <a:cubicBezTo>
                      <a:pt x="18598" y="12133"/>
                      <a:pt x="18645" y="12142"/>
                      <a:pt x="18684" y="12142"/>
                    </a:cubicBezTo>
                    <a:cubicBezTo>
                      <a:pt x="18696" y="12142"/>
                      <a:pt x="18708" y="12141"/>
                      <a:pt x="18718" y="12138"/>
                    </a:cubicBezTo>
                    <a:cubicBezTo>
                      <a:pt x="18763" y="12168"/>
                      <a:pt x="18808" y="12187"/>
                      <a:pt x="18853" y="12187"/>
                    </a:cubicBezTo>
                    <a:cubicBezTo>
                      <a:pt x="18870" y="12187"/>
                      <a:pt x="18886" y="12185"/>
                      <a:pt x="18902" y="12179"/>
                    </a:cubicBezTo>
                    <a:cubicBezTo>
                      <a:pt x="18984" y="12138"/>
                      <a:pt x="19045" y="12118"/>
                      <a:pt x="19066" y="12036"/>
                    </a:cubicBezTo>
                    <a:cubicBezTo>
                      <a:pt x="19108" y="11921"/>
                      <a:pt x="19128" y="11870"/>
                      <a:pt x="19180" y="11870"/>
                    </a:cubicBezTo>
                    <a:cubicBezTo>
                      <a:pt x="19228" y="11870"/>
                      <a:pt x="19305" y="11916"/>
                      <a:pt x="19454" y="11995"/>
                    </a:cubicBezTo>
                    <a:cubicBezTo>
                      <a:pt x="19475" y="11995"/>
                      <a:pt x="19495" y="12016"/>
                      <a:pt x="19495" y="12016"/>
                    </a:cubicBezTo>
                    <a:lnTo>
                      <a:pt x="19577" y="12016"/>
                    </a:lnTo>
                    <a:cubicBezTo>
                      <a:pt x="19577" y="11954"/>
                      <a:pt x="19638" y="11934"/>
                      <a:pt x="19720" y="11934"/>
                    </a:cubicBezTo>
                    <a:cubicBezTo>
                      <a:pt x="19720" y="11934"/>
                      <a:pt x="19699" y="11954"/>
                      <a:pt x="19699" y="11975"/>
                    </a:cubicBezTo>
                    <a:cubicBezTo>
                      <a:pt x="19679" y="11995"/>
                      <a:pt x="19658" y="12016"/>
                      <a:pt x="19699" y="12057"/>
                    </a:cubicBezTo>
                    <a:cubicBezTo>
                      <a:pt x="19729" y="12087"/>
                      <a:pt x="19770" y="12106"/>
                      <a:pt x="19806" y="12106"/>
                    </a:cubicBezTo>
                    <a:cubicBezTo>
                      <a:pt x="19819" y="12106"/>
                      <a:pt x="19831" y="12103"/>
                      <a:pt x="19842" y="12098"/>
                    </a:cubicBezTo>
                    <a:cubicBezTo>
                      <a:pt x="19924" y="12057"/>
                      <a:pt x="20026" y="12036"/>
                      <a:pt x="20128" y="12036"/>
                    </a:cubicBezTo>
                    <a:cubicBezTo>
                      <a:pt x="20159" y="11944"/>
                      <a:pt x="20236" y="11933"/>
                      <a:pt x="20324" y="11933"/>
                    </a:cubicBezTo>
                    <a:cubicBezTo>
                      <a:pt x="20353" y="11933"/>
                      <a:pt x="20384" y="11934"/>
                      <a:pt x="20414" y="11934"/>
                    </a:cubicBezTo>
                    <a:cubicBezTo>
                      <a:pt x="20476" y="11934"/>
                      <a:pt x="20537" y="11914"/>
                      <a:pt x="20578" y="11873"/>
                    </a:cubicBezTo>
                    <a:cubicBezTo>
                      <a:pt x="20608" y="11843"/>
                      <a:pt x="20638" y="11824"/>
                      <a:pt x="20676" y="11824"/>
                    </a:cubicBezTo>
                    <a:cubicBezTo>
                      <a:pt x="20690" y="11824"/>
                      <a:pt x="20705" y="11826"/>
                      <a:pt x="20721" y="11832"/>
                    </a:cubicBezTo>
                    <a:lnTo>
                      <a:pt x="21068" y="11852"/>
                    </a:lnTo>
                    <a:cubicBezTo>
                      <a:pt x="21130" y="11852"/>
                      <a:pt x="21048" y="11852"/>
                      <a:pt x="21109" y="11893"/>
                    </a:cubicBezTo>
                    <a:cubicBezTo>
                      <a:pt x="21150" y="11934"/>
                      <a:pt x="21109" y="11954"/>
                      <a:pt x="21109" y="11954"/>
                    </a:cubicBezTo>
                    <a:lnTo>
                      <a:pt x="21068" y="11954"/>
                    </a:lnTo>
                    <a:cubicBezTo>
                      <a:pt x="21293" y="11954"/>
                      <a:pt x="21518" y="11995"/>
                      <a:pt x="21784" y="11995"/>
                    </a:cubicBezTo>
                    <a:lnTo>
                      <a:pt x="22029" y="11995"/>
                    </a:lnTo>
                    <a:cubicBezTo>
                      <a:pt x="22070" y="11995"/>
                      <a:pt x="22111" y="11975"/>
                      <a:pt x="22151" y="11975"/>
                    </a:cubicBezTo>
                    <a:cubicBezTo>
                      <a:pt x="22192" y="11954"/>
                      <a:pt x="22254" y="11914"/>
                      <a:pt x="22294" y="11893"/>
                    </a:cubicBezTo>
                    <a:lnTo>
                      <a:pt x="22397" y="11893"/>
                    </a:lnTo>
                    <a:cubicBezTo>
                      <a:pt x="22417" y="11914"/>
                      <a:pt x="22417" y="11914"/>
                      <a:pt x="22417" y="11934"/>
                    </a:cubicBezTo>
                    <a:cubicBezTo>
                      <a:pt x="22417" y="11934"/>
                      <a:pt x="22417" y="11954"/>
                      <a:pt x="22417" y="11954"/>
                    </a:cubicBezTo>
                    <a:cubicBezTo>
                      <a:pt x="22560" y="11954"/>
                      <a:pt x="22703" y="11934"/>
                      <a:pt x="22846" y="11934"/>
                    </a:cubicBezTo>
                    <a:cubicBezTo>
                      <a:pt x="23091" y="11914"/>
                      <a:pt x="23357" y="11873"/>
                      <a:pt x="23623" y="11852"/>
                    </a:cubicBezTo>
                    <a:cubicBezTo>
                      <a:pt x="23638" y="11850"/>
                      <a:pt x="23652" y="11849"/>
                      <a:pt x="23667" y="11849"/>
                    </a:cubicBezTo>
                    <a:cubicBezTo>
                      <a:pt x="23791" y="11849"/>
                      <a:pt x="23895" y="11924"/>
                      <a:pt x="23950" y="12016"/>
                    </a:cubicBezTo>
                    <a:lnTo>
                      <a:pt x="24133" y="11954"/>
                    </a:lnTo>
                    <a:lnTo>
                      <a:pt x="24133" y="11934"/>
                    </a:lnTo>
                    <a:cubicBezTo>
                      <a:pt x="24174" y="11914"/>
                      <a:pt x="24215" y="11893"/>
                      <a:pt x="24256" y="11873"/>
                    </a:cubicBezTo>
                    <a:cubicBezTo>
                      <a:pt x="24481" y="11852"/>
                      <a:pt x="24644" y="11791"/>
                      <a:pt x="24869" y="11771"/>
                    </a:cubicBezTo>
                    <a:cubicBezTo>
                      <a:pt x="24951" y="11771"/>
                      <a:pt x="25012" y="11811"/>
                      <a:pt x="25053" y="11873"/>
                    </a:cubicBezTo>
                    <a:cubicBezTo>
                      <a:pt x="25053" y="11934"/>
                      <a:pt x="25073" y="11995"/>
                      <a:pt x="25073" y="12057"/>
                    </a:cubicBezTo>
                    <a:lnTo>
                      <a:pt x="25114" y="12057"/>
                    </a:lnTo>
                    <a:cubicBezTo>
                      <a:pt x="25196" y="12118"/>
                      <a:pt x="25298" y="12179"/>
                      <a:pt x="25380" y="12241"/>
                    </a:cubicBezTo>
                    <a:lnTo>
                      <a:pt x="25503" y="12241"/>
                    </a:lnTo>
                    <a:cubicBezTo>
                      <a:pt x="25625" y="12149"/>
                      <a:pt x="25768" y="12103"/>
                      <a:pt x="25911" y="12103"/>
                    </a:cubicBezTo>
                    <a:cubicBezTo>
                      <a:pt x="26054" y="12103"/>
                      <a:pt x="26197" y="12149"/>
                      <a:pt x="26320" y="12241"/>
                    </a:cubicBezTo>
                    <a:lnTo>
                      <a:pt x="26545" y="12281"/>
                    </a:lnTo>
                    <a:cubicBezTo>
                      <a:pt x="26647" y="12241"/>
                      <a:pt x="26749" y="12200"/>
                      <a:pt x="26851" y="12200"/>
                    </a:cubicBezTo>
                    <a:cubicBezTo>
                      <a:pt x="26872" y="12200"/>
                      <a:pt x="26933" y="12241"/>
                      <a:pt x="26953" y="12261"/>
                    </a:cubicBezTo>
                    <a:cubicBezTo>
                      <a:pt x="26953" y="12261"/>
                      <a:pt x="26974" y="12281"/>
                      <a:pt x="26974" y="12281"/>
                    </a:cubicBezTo>
                    <a:cubicBezTo>
                      <a:pt x="26974" y="12322"/>
                      <a:pt x="26953" y="12363"/>
                      <a:pt x="26933" y="12384"/>
                    </a:cubicBezTo>
                    <a:cubicBezTo>
                      <a:pt x="26933" y="12404"/>
                      <a:pt x="26913" y="12424"/>
                      <a:pt x="26913" y="12465"/>
                    </a:cubicBezTo>
                    <a:cubicBezTo>
                      <a:pt x="26933" y="12486"/>
                      <a:pt x="26953" y="12506"/>
                      <a:pt x="26953" y="12527"/>
                    </a:cubicBezTo>
                    <a:cubicBezTo>
                      <a:pt x="26974" y="12547"/>
                      <a:pt x="27015" y="12568"/>
                      <a:pt x="27035" y="12568"/>
                    </a:cubicBezTo>
                    <a:cubicBezTo>
                      <a:pt x="27062" y="12568"/>
                      <a:pt x="27090" y="12549"/>
                      <a:pt x="27117" y="12549"/>
                    </a:cubicBezTo>
                    <a:cubicBezTo>
                      <a:pt x="27130" y="12549"/>
                      <a:pt x="27144" y="12554"/>
                      <a:pt x="27158" y="12568"/>
                    </a:cubicBezTo>
                    <a:cubicBezTo>
                      <a:pt x="27505" y="12588"/>
                      <a:pt x="27852" y="12670"/>
                      <a:pt x="28179" y="12772"/>
                    </a:cubicBezTo>
                    <a:cubicBezTo>
                      <a:pt x="28264" y="12704"/>
                      <a:pt x="28363" y="12664"/>
                      <a:pt x="28475" y="12664"/>
                    </a:cubicBezTo>
                    <a:cubicBezTo>
                      <a:pt x="28499" y="12664"/>
                      <a:pt x="28523" y="12666"/>
                      <a:pt x="28547" y="12670"/>
                    </a:cubicBezTo>
                    <a:cubicBezTo>
                      <a:pt x="28797" y="12716"/>
                      <a:pt x="28892" y="12799"/>
                      <a:pt x="29068" y="12799"/>
                    </a:cubicBezTo>
                    <a:cubicBezTo>
                      <a:pt x="29123" y="12799"/>
                      <a:pt x="29185" y="12791"/>
                      <a:pt x="29262" y="12772"/>
                    </a:cubicBezTo>
                    <a:cubicBezTo>
                      <a:pt x="29487" y="12690"/>
                      <a:pt x="29712" y="12670"/>
                      <a:pt x="29957" y="12670"/>
                    </a:cubicBezTo>
                    <a:lnTo>
                      <a:pt x="30059" y="12670"/>
                    </a:lnTo>
                    <a:cubicBezTo>
                      <a:pt x="30059" y="12568"/>
                      <a:pt x="30141" y="12486"/>
                      <a:pt x="30284" y="12486"/>
                    </a:cubicBezTo>
                    <a:cubicBezTo>
                      <a:pt x="30325" y="12486"/>
                      <a:pt x="30345" y="12506"/>
                      <a:pt x="30386" y="12506"/>
                    </a:cubicBezTo>
                    <a:cubicBezTo>
                      <a:pt x="30427" y="12527"/>
                      <a:pt x="30448" y="12568"/>
                      <a:pt x="30468" y="12568"/>
                    </a:cubicBezTo>
                    <a:cubicBezTo>
                      <a:pt x="30529" y="12588"/>
                      <a:pt x="30591" y="12629"/>
                      <a:pt x="30632" y="12670"/>
                    </a:cubicBezTo>
                    <a:cubicBezTo>
                      <a:pt x="30795" y="12568"/>
                      <a:pt x="30999" y="12506"/>
                      <a:pt x="31204" y="12506"/>
                    </a:cubicBezTo>
                    <a:cubicBezTo>
                      <a:pt x="31226" y="12504"/>
                      <a:pt x="31249" y="12503"/>
                      <a:pt x="31271" y="12503"/>
                    </a:cubicBezTo>
                    <a:cubicBezTo>
                      <a:pt x="31473" y="12503"/>
                      <a:pt x="31668" y="12586"/>
                      <a:pt x="31796" y="12751"/>
                    </a:cubicBezTo>
                    <a:lnTo>
                      <a:pt x="31939" y="12792"/>
                    </a:lnTo>
                    <a:cubicBezTo>
                      <a:pt x="32021" y="12751"/>
                      <a:pt x="32103" y="12711"/>
                      <a:pt x="32185" y="12690"/>
                    </a:cubicBezTo>
                    <a:cubicBezTo>
                      <a:pt x="32270" y="12674"/>
                      <a:pt x="32356" y="12668"/>
                      <a:pt x="32441" y="12668"/>
                    </a:cubicBezTo>
                    <a:cubicBezTo>
                      <a:pt x="32578" y="12668"/>
                      <a:pt x="32712" y="12685"/>
                      <a:pt x="32838" y="12711"/>
                    </a:cubicBezTo>
                    <a:cubicBezTo>
                      <a:pt x="32981" y="12649"/>
                      <a:pt x="33124" y="12588"/>
                      <a:pt x="33268" y="12568"/>
                    </a:cubicBezTo>
                    <a:lnTo>
                      <a:pt x="33574" y="12568"/>
                    </a:lnTo>
                    <a:cubicBezTo>
                      <a:pt x="33727" y="12397"/>
                      <a:pt x="34051" y="12312"/>
                      <a:pt x="34379" y="12312"/>
                    </a:cubicBezTo>
                    <a:cubicBezTo>
                      <a:pt x="34445" y="12312"/>
                      <a:pt x="34511" y="12315"/>
                      <a:pt x="34575" y="12322"/>
                    </a:cubicBezTo>
                    <a:lnTo>
                      <a:pt x="34596" y="12302"/>
                    </a:lnTo>
                    <a:cubicBezTo>
                      <a:pt x="34657" y="12077"/>
                      <a:pt x="34861" y="11934"/>
                      <a:pt x="35168" y="11873"/>
                    </a:cubicBezTo>
                    <a:lnTo>
                      <a:pt x="35372" y="11873"/>
                    </a:lnTo>
                    <a:lnTo>
                      <a:pt x="35474" y="11811"/>
                    </a:lnTo>
                    <a:cubicBezTo>
                      <a:pt x="35434" y="11771"/>
                      <a:pt x="35413" y="11750"/>
                      <a:pt x="35393" y="11709"/>
                    </a:cubicBezTo>
                    <a:cubicBezTo>
                      <a:pt x="35393" y="11668"/>
                      <a:pt x="35372" y="11628"/>
                      <a:pt x="35352" y="11607"/>
                    </a:cubicBezTo>
                    <a:cubicBezTo>
                      <a:pt x="35377" y="11597"/>
                      <a:pt x="35405" y="11592"/>
                      <a:pt x="35434" y="11592"/>
                    </a:cubicBezTo>
                    <a:cubicBezTo>
                      <a:pt x="35520" y="11592"/>
                      <a:pt x="35612" y="11638"/>
                      <a:pt x="35658" y="11730"/>
                    </a:cubicBezTo>
                    <a:cubicBezTo>
                      <a:pt x="35679" y="11750"/>
                      <a:pt x="35699" y="11771"/>
                      <a:pt x="35740" y="11791"/>
                    </a:cubicBezTo>
                    <a:cubicBezTo>
                      <a:pt x="35760" y="11811"/>
                      <a:pt x="35781" y="11832"/>
                      <a:pt x="35801" y="11852"/>
                    </a:cubicBezTo>
                    <a:cubicBezTo>
                      <a:pt x="36011" y="11822"/>
                      <a:pt x="36209" y="11803"/>
                      <a:pt x="36405" y="11803"/>
                    </a:cubicBezTo>
                    <a:cubicBezTo>
                      <a:pt x="36476" y="11803"/>
                      <a:pt x="36548" y="11806"/>
                      <a:pt x="36619" y="11811"/>
                    </a:cubicBezTo>
                    <a:cubicBezTo>
                      <a:pt x="36660" y="11689"/>
                      <a:pt x="36762" y="11607"/>
                      <a:pt x="36884" y="11566"/>
                    </a:cubicBezTo>
                    <a:cubicBezTo>
                      <a:pt x="36925" y="11566"/>
                      <a:pt x="36987" y="11546"/>
                      <a:pt x="37048" y="11546"/>
                    </a:cubicBezTo>
                    <a:cubicBezTo>
                      <a:pt x="37068" y="11505"/>
                      <a:pt x="37130" y="11464"/>
                      <a:pt x="37191" y="11444"/>
                    </a:cubicBezTo>
                    <a:cubicBezTo>
                      <a:pt x="37258" y="11393"/>
                      <a:pt x="37367" y="11357"/>
                      <a:pt x="37472" y="11357"/>
                    </a:cubicBezTo>
                    <a:cubicBezTo>
                      <a:pt x="37494" y="11357"/>
                      <a:pt x="37517" y="11358"/>
                      <a:pt x="37538" y="11362"/>
                    </a:cubicBezTo>
                    <a:cubicBezTo>
                      <a:pt x="37606" y="11307"/>
                      <a:pt x="37693" y="11280"/>
                      <a:pt x="37785" y="11280"/>
                    </a:cubicBezTo>
                    <a:cubicBezTo>
                      <a:pt x="37831" y="11280"/>
                      <a:pt x="37879" y="11287"/>
                      <a:pt x="37926" y="11301"/>
                    </a:cubicBezTo>
                    <a:cubicBezTo>
                      <a:pt x="38213" y="11382"/>
                      <a:pt x="38396" y="11546"/>
                      <a:pt x="38683" y="11628"/>
                    </a:cubicBezTo>
                    <a:cubicBezTo>
                      <a:pt x="38920" y="11718"/>
                      <a:pt x="39083" y="11749"/>
                      <a:pt x="39218" y="11749"/>
                    </a:cubicBezTo>
                    <a:cubicBezTo>
                      <a:pt x="39476" y="11749"/>
                      <a:pt x="39627" y="11634"/>
                      <a:pt x="39990" y="11607"/>
                    </a:cubicBezTo>
                    <a:cubicBezTo>
                      <a:pt x="40038" y="11601"/>
                      <a:pt x="40086" y="11599"/>
                      <a:pt x="40134" y="11599"/>
                    </a:cubicBezTo>
                    <a:cubicBezTo>
                      <a:pt x="40250" y="11599"/>
                      <a:pt x="40365" y="11613"/>
                      <a:pt x="40481" y="11628"/>
                    </a:cubicBezTo>
                    <a:cubicBezTo>
                      <a:pt x="40522" y="11566"/>
                      <a:pt x="40562" y="11546"/>
                      <a:pt x="40624" y="11525"/>
                    </a:cubicBezTo>
                    <a:lnTo>
                      <a:pt x="40849" y="11505"/>
                    </a:lnTo>
                    <a:cubicBezTo>
                      <a:pt x="40889" y="11444"/>
                      <a:pt x="40951" y="11403"/>
                      <a:pt x="41012" y="11382"/>
                    </a:cubicBezTo>
                    <a:lnTo>
                      <a:pt x="41012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6" name="Google Shape;1516;p34"/>
              <p:cNvSpPr/>
              <p:nvPr/>
            </p:nvSpPr>
            <p:spPr>
              <a:xfrm>
                <a:off x="3861575" y="831450"/>
                <a:ext cx="2075" cy="6150"/>
              </a:xfrm>
              <a:custGeom>
                <a:rect b="b" l="l" r="r" t="t"/>
                <a:pathLst>
                  <a:path extrusionOk="0" h="246" w="83">
                    <a:moveTo>
                      <a:pt x="1" y="0"/>
                    </a:moveTo>
                    <a:lnTo>
                      <a:pt x="1" y="245"/>
                    </a:lnTo>
                    <a:cubicBezTo>
                      <a:pt x="21" y="205"/>
                      <a:pt x="62" y="184"/>
                      <a:pt x="83" y="164"/>
                    </a:cubicBezTo>
                    <a:cubicBezTo>
                      <a:pt x="83" y="123"/>
                      <a:pt x="83" y="82"/>
                      <a:pt x="62" y="62"/>
                    </a:cubicBezTo>
                    <a:cubicBezTo>
                      <a:pt x="42" y="41"/>
                      <a:pt x="21" y="21"/>
                      <a:pt x="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flat" cmpd="sng" w="5625">
                <a:solidFill>
                  <a:srgbClr val="222221"/>
                </a:solidFill>
                <a:prstDash val="solid"/>
                <a:miter lim="20434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17" name="Google Shape;1517;p34"/>
            <p:cNvSpPr/>
            <p:nvPr/>
          </p:nvSpPr>
          <p:spPr>
            <a:xfrm rot="3599893">
              <a:off x="5414306" y="3134648"/>
              <a:ext cx="858857" cy="389401"/>
            </a:xfrm>
            <a:custGeom>
              <a:rect b="b" l="l" r="r" t="t"/>
              <a:pathLst>
                <a:path extrusionOk="0" h="7459" w="22376">
                  <a:moveTo>
                    <a:pt x="21497" y="0"/>
                  </a:moveTo>
                  <a:lnTo>
                    <a:pt x="184" y="1615"/>
                  </a:lnTo>
                  <a:cubicBezTo>
                    <a:pt x="184" y="1901"/>
                    <a:pt x="143" y="2126"/>
                    <a:pt x="143" y="2391"/>
                  </a:cubicBezTo>
                  <a:lnTo>
                    <a:pt x="143" y="2350"/>
                  </a:lnTo>
                  <a:cubicBezTo>
                    <a:pt x="133" y="2340"/>
                    <a:pt x="123" y="2335"/>
                    <a:pt x="113" y="2335"/>
                  </a:cubicBezTo>
                  <a:cubicBezTo>
                    <a:pt x="103" y="2335"/>
                    <a:pt x="92" y="2340"/>
                    <a:pt x="82" y="2350"/>
                  </a:cubicBezTo>
                  <a:cubicBezTo>
                    <a:pt x="72" y="2366"/>
                    <a:pt x="64" y="2371"/>
                    <a:pt x="58" y="2371"/>
                  </a:cubicBezTo>
                  <a:cubicBezTo>
                    <a:pt x="48" y="2371"/>
                    <a:pt x="44" y="2358"/>
                    <a:pt x="43" y="2358"/>
                  </a:cubicBezTo>
                  <a:cubicBezTo>
                    <a:pt x="41" y="2358"/>
                    <a:pt x="41" y="2365"/>
                    <a:pt x="41" y="2391"/>
                  </a:cubicBezTo>
                  <a:cubicBezTo>
                    <a:pt x="41" y="2555"/>
                    <a:pt x="21" y="2718"/>
                    <a:pt x="21" y="2882"/>
                  </a:cubicBezTo>
                  <a:cubicBezTo>
                    <a:pt x="0" y="2943"/>
                    <a:pt x="21" y="3025"/>
                    <a:pt x="62" y="3086"/>
                  </a:cubicBezTo>
                  <a:cubicBezTo>
                    <a:pt x="123" y="3147"/>
                    <a:pt x="143" y="3229"/>
                    <a:pt x="123" y="3311"/>
                  </a:cubicBezTo>
                  <a:cubicBezTo>
                    <a:pt x="123" y="3495"/>
                    <a:pt x="123" y="3679"/>
                    <a:pt x="246" y="3719"/>
                  </a:cubicBezTo>
                  <a:cubicBezTo>
                    <a:pt x="246" y="3842"/>
                    <a:pt x="266" y="3985"/>
                    <a:pt x="307" y="4128"/>
                  </a:cubicBezTo>
                  <a:cubicBezTo>
                    <a:pt x="327" y="4169"/>
                    <a:pt x="307" y="4251"/>
                    <a:pt x="266" y="4312"/>
                  </a:cubicBezTo>
                  <a:cubicBezTo>
                    <a:pt x="256" y="4343"/>
                    <a:pt x="240" y="4358"/>
                    <a:pt x="225" y="4358"/>
                  </a:cubicBezTo>
                  <a:cubicBezTo>
                    <a:pt x="210" y="4358"/>
                    <a:pt x="194" y="4343"/>
                    <a:pt x="184" y="4312"/>
                  </a:cubicBezTo>
                  <a:cubicBezTo>
                    <a:pt x="164" y="4312"/>
                    <a:pt x="143" y="4292"/>
                    <a:pt x="143" y="4292"/>
                  </a:cubicBezTo>
                  <a:lnTo>
                    <a:pt x="143" y="4292"/>
                  </a:lnTo>
                  <a:cubicBezTo>
                    <a:pt x="143" y="4394"/>
                    <a:pt x="164" y="4476"/>
                    <a:pt x="225" y="4476"/>
                  </a:cubicBezTo>
                  <a:cubicBezTo>
                    <a:pt x="246" y="4476"/>
                    <a:pt x="246" y="4557"/>
                    <a:pt x="246" y="4598"/>
                  </a:cubicBezTo>
                  <a:cubicBezTo>
                    <a:pt x="225" y="4619"/>
                    <a:pt x="225" y="4639"/>
                    <a:pt x="205" y="4659"/>
                  </a:cubicBezTo>
                  <a:cubicBezTo>
                    <a:pt x="41" y="5089"/>
                    <a:pt x="41" y="5109"/>
                    <a:pt x="266" y="5191"/>
                  </a:cubicBezTo>
                  <a:cubicBezTo>
                    <a:pt x="348" y="5232"/>
                    <a:pt x="389" y="5334"/>
                    <a:pt x="409" y="5436"/>
                  </a:cubicBezTo>
                  <a:cubicBezTo>
                    <a:pt x="429" y="5518"/>
                    <a:pt x="429" y="5599"/>
                    <a:pt x="389" y="5681"/>
                  </a:cubicBezTo>
                  <a:cubicBezTo>
                    <a:pt x="408" y="5795"/>
                    <a:pt x="338" y="6033"/>
                    <a:pt x="443" y="6033"/>
                  </a:cubicBezTo>
                  <a:cubicBezTo>
                    <a:pt x="451" y="6033"/>
                    <a:pt x="460" y="6031"/>
                    <a:pt x="470" y="6029"/>
                  </a:cubicBezTo>
                  <a:cubicBezTo>
                    <a:pt x="491" y="6192"/>
                    <a:pt x="511" y="6355"/>
                    <a:pt x="532" y="6519"/>
                  </a:cubicBezTo>
                  <a:cubicBezTo>
                    <a:pt x="532" y="6539"/>
                    <a:pt x="532" y="6560"/>
                    <a:pt x="532" y="6580"/>
                  </a:cubicBezTo>
                  <a:cubicBezTo>
                    <a:pt x="572" y="6642"/>
                    <a:pt x="572" y="6723"/>
                    <a:pt x="511" y="6785"/>
                  </a:cubicBezTo>
                  <a:lnTo>
                    <a:pt x="511" y="6989"/>
                  </a:lnTo>
                  <a:cubicBezTo>
                    <a:pt x="511" y="7050"/>
                    <a:pt x="491" y="7112"/>
                    <a:pt x="450" y="7193"/>
                  </a:cubicBezTo>
                  <a:cubicBezTo>
                    <a:pt x="450" y="7234"/>
                    <a:pt x="409" y="7255"/>
                    <a:pt x="409" y="7295"/>
                  </a:cubicBezTo>
                  <a:lnTo>
                    <a:pt x="450" y="7316"/>
                  </a:lnTo>
                  <a:cubicBezTo>
                    <a:pt x="450" y="7357"/>
                    <a:pt x="450" y="7418"/>
                    <a:pt x="450" y="7459"/>
                  </a:cubicBezTo>
                  <a:lnTo>
                    <a:pt x="22192" y="5804"/>
                  </a:lnTo>
                  <a:cubicBezTo>
                    <a:pt x="22212" y="5477"/>
                    <a:pt x="22110" y="5150"/>
                    <a:pt x="21885" y="4925"/>
                  </a:cubicBezTo>
                  <a:lnTo>
                    <a:pt x="21865" y="4762"/>
                  </a:lnTo>
                  <a:lnTo>
                    <a:pt x="22028" y="4353"/>
                  </a:lnTo>
                  <a:cubicBezTo>
                    <a:pt x="22028" y="4353"/>
                    <a:pt x="22028" y="4333"/>
                    <a:pt x="22028" y="4312"/>
                  </a:cubicBezTo>
                  <a:cubicBezTo>
                    <a:pt x="22110" y="4292"/>
                    <a:pt x="22192" y="4292"/>
                    <a:pt x="22273" y="4271"/>
                  </a:cubicBezTo>
                  <a:cubicBezTo>
                    <a:pt x="22355" y="4251"/>
                    <a:pt x="22376" y="4087"/>
                    <a:pt x="22355" y="4006"/>
                  </a:cubicBezTo>
                  <a:cubicBezTo>
                    <a:pt x="22273" y="3679"/>
                    <a:pt x="22151" y="3433"/>
                    <a:pt x="22069" y="3106"/>
                  </a:cubicBezTo>
                  <a:cubicBezTo>
                    <a:pt x="22049" y="3045"/>
                    <a:pt x="22028" y="3004"/>
                    <a:pt x="21987" y="2943"/>
                  </a:cubicBezTo>
                  <a:lnTo>
                    <a:pt x="21947" y="2943"/>
                  </a:lnTo>
                  <a:cubicBezTo>
                    <a:pt x="21906" y="2861"/>
                    <a:pt x="21865" y="2759"/>
                    <a:pt x="21824" y="2657"/>
                  </a:cubicBezTo>
                  <a:cubicBezTo>
                    <a:pt x="21967" y="2555"/>
                    <a:pt x="22028" y="2350"/>
                    <a:pt x="21947" y="2187"/>
                  </a:cubicBezTo>
                  <a:cubicBezTo>
                    <a:pt x="21865" y="1799"/>
                    <a:pt x="21783" y="1410"/>
                    <a:pt x="21701" y="1043"/>
                  </a:cubicBezTo>
                  <a:cubicBezTo>
                    <a:pt x="21660" y="818"/>
                    <a:pt x="21620" y="614"/>
                    <a:pt x="21579" y="409"/>
                  </a:cubicBezTo>
                  <a:lnTo>
                    <a:pt x="21599" y="409"/>
                  </a:lnTo>
                  <a:cubicBezTo>
                    <a:pt x="21599" y="409"/>
                    <a:pt x="21640" y="409"/>
                    <a:pt x="21640" y="389"/>
                  </a:cubicBezTo>
                  <a:cubicBezTo>
                    <a:pt x="21640" y="348"/>
                    <a:pt x="21640" y="287"/>
                    <a:pt x="21640" y="246"/>
                  </a:cubicBezTo>
                  <a:cubicBezTo>
                    <a:pt x="21599" y="164"/>
                    <a:pt x="21558" y="103"/>
                    <a:pt x="21497" y="21"/>
                  </a:cubicBezTo>
                  <a:cubicBezTo>
                    <a:pt x="21497" y="21"/>
                    <a:pt x="21497" y="0"/>
                    <a:pt x="21497" y="0"/>
                  </a:cubicBezTo>
                  <a:close/>
                </a:path>
              </a:pathLst>
            </a:custGeom>
            <a:solidFill>
              <a:srgbClr val="9FBBBB">
                <a:alpha val="6535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518" name="Google Shape;1518;p34"/>
          <p:cNvPicPr preferRelativeResize="0"/>
          <p:nvPr/>
        </p:nvPicPr>
        <p:blipFill rotWithShape="1">
          <a:blip r:embed="rId4">
            <a:alphaModFix amt="36000"/>
          </a:blip>
          <a:srcRect b="14634" l="17393" r="24742" t="1402"/>
          <a:stretch/>
        </p:blipFill>
        <p:spPr>
          <a:xfrm rot="-1763567">
            <a:off x="5922468" y="2579708"/>
            <a:ext cx="805868" cy="12503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9" name="Google Shape;1519;p34"/>
          <p:cNvSpPr/>
          <p:nvPr/>
        </p:nvSpPr>
        <p:spPr>
          <a:xfrm rot="7284744">
            <a:off x="6524510" y="3272223"/>
            <a:ext cx="858858" cy="389409"/>
          </a:xfrm>
          <a:custGeom>
            <a:rect b="b" l="l" r="r" t="t"/>
            <a:pathLst>
              <a:path extrusionOk="0" h="7459" w="22376">
                <a:moveTo>
                  <a:pt x="21497" y="0"/>
                </a:moveTo>
                <a:lnTo>
                  <a:pt x="184" y="1615"/>
                </a:lnTo>
                <a:cubicBezTo>
                  <a:pt x="184" y="1901"/>
                  <a:pt x="143" y="2126"/>
                  <a:pt x="143" y="2391"/>
                </a:cubicBezTo>
                <a:lnTo>
                  <a:pt x="143" y="2350"/>
                </a:lnTo>
                <a:cubicBezTo>
                  <a:pt x="133" y="2340"/>
                  <a:pt x="123" y="2335"/>
                  <a:pt x="113" y="2335"/>
                </a:cubicBezTo>
                <a:cubicBezTo>
                  <a:pt x="103" y="2335"/>
                  <a:pt x="92" y="2340"/>
                  <a:pt x="82" y="2350"/>
                </a:cubicBezTo>
                <a:cubicBezTo>
                  <a:pt x="72" y="2366"/>
                  <a:pt x="64" y="2371"/>
                  <a:pt x="58" y="2371"/>
                </a:cubicBezTo>
                <a:cubicBezTo>
                  <a:pt x="48" y="2371"/>
                  <a:pt x="44" y="2358"/>
                  <a:pt x="43" y="2358"/>
                </a:cubicBezTo>
                <a:cubicBezTo>
                  <a:pt x="41" y="2358"/>
                  <a:pt x="41" y="2365"/>
                  <a:pt x="41" y="2391"/>
                </a:cubicBezTo>
                <a:cubicBezTo>
                  <a:pt x="41" y="2555"/>
                  <a:pt x="21" y="2718"/>
                  <a:pt x="21" y="2882"/>
                </a:cubicBezTo>
                <a:cubicBezTo>
                  <a:pt x="0" y="2943"/>
                  <a:pt x="21" y="3025"/>
                  <a:pt x="62" y="3086"/>
                </a:cubicBezTo>
                <a:cubicBezTo>
                  <a:pt x="123" y="3147"/>
                  <a:pt x="143" y="3229"/>
                  <a:pt x="123" y="3311"/>
                </a:cubicBezTo>
                <a:cubicBezTo>
                  <a:pt x="123" y="3495"/>
                  <a:pt x="123" y="3679"/>
                  <a:pt x="246" y="3719"/>
                </a:cubicBezTo>
                <a:cubicBezTo>
                  <a:pt x="246" y="3842"/>
                  <a:pt x="266" y="3985"/>
                  <a:pt x="307" y="4128"/>
                </a:cubicBezTo>
                <a:cubicBezTo>
                  <a:pt x="327" y="4169"/>
                  <a:pt x="307" y="4251"/>
                  <a:pt x="266" y="4312"/>
                </a:cubicBezTo>
                <a:cubicBezTo>
                  <a:pt x="256" y="4343"/>
                  <a:pt x="240" y="4358"/>
                  <a:pt x="225" y="4358"/>
                </a:cubicBezTo>
                <a:cubicBezTo>
                  <a:pt x="210" y="4358"/>
                  <a:pt x="194" y="4343"/>
                  <a:pt x="184" y="4312"/>
                </a:cubicBezTo>
                <a:cubicBezTo>
                  <a:pt x="164" y="4312"/>
                  <a:pt x="143" y="4292"/>
                  <a:pt x="143" y="4292"/>
                </a:cubicBezTo>
                <a:lnTo>
                  <a:pt x="143" y="4292"/>
                </a:lnTo>
                <a:cubicBezTo>
                  <a:pt x="143" y="4394"/>
                  <a:pt x="164" y="4476"/>
                  <a:pt x="225" y="4476"/>
                </a:cubicBezTo>
                <a:cubicBezTo>
                  <a:pt x="246" y="4476"/>
                  <a:pt x="246" y="4557"/>
                  <a:pt x="246" y="4598"/>
                </a:cubicBezTo>
                <a:cubicBezTo>
                  <a:pt x="225" y="4619"/>
                  <a:pt x="225" y="4639"/>
                  <a:pt x="205" y="4659"/>
                </a:cubicBezTo>
                <a:cubicBezTo>
                  <a:pt x="41" y="5089"/>
                  <a:pt x="41" y="5109"/>
                  <a:pt x="266" y="5191"/>
                </a:cubicBezTo>
                <a:cubicBezTo>
                  <a:pt x="348" y="5232"/>
                  <a:pt x="389" y="5334"/>
                  <a:pt x="409" y="5436"/>
                </a:cubicBezTo>
                <a:cubicBezTo>
                  <a:pt x="429" y="5518"/>
                  <a:pt x="429" y="5599"/>
                  <a:pt x="389" y="5681"/>
                </a:cubicBezTo>
                <a:cubicBezTo>
                  <a:pt x="408" y="5795"/>
                  <a:pt x="338" y="6033"/>
                  <a:pt x="443" y="6033"/>
                </a:cubicBezTo>
                <a:cubicBezTo>
                  <a:pt x="451" y="6033"/>
                  <a:pt x="460" y="6031"/>
                  <a:pt x="470" y="6029"/>
                </a:cubicBezTo>
                <a:cubicBezTo>
                  <a:pt x="491" y="6192"/>
                  <a:pt x="511" y="6355"/>
                  <a:pt x="532" y="6519"/>
                </a:cubicBezTo>
                <a:cubicBezTo>
                  <a:pt x="532" y="6539"/>
                  <a:pt x="532" y="6560"/>
                  <a:pt x="532" y="6580"/>
                </a:cubicBezTo>
                <a:cubicBezTo>
                  <a:pt x="572" y="6642"/>
                  <a:pt x="572" y="6723"/>
                  <a:pt x="511" y="6785"/>
                </a:cubicBezTo>
                <a:lnTo>
                  <a:pt x="511" y="6989"/>
                </a:lnTo>
                <a:cubicBezTo>
                  <a:pt x="511" y="7050"/>
                  <a:pt x="491" y="7112"/>
                  <a:pt x="450" y="7193"/>
                </a:cubicBezTo>
                <a:cubicBezTo>
                  <a:pt x="450" y="7234"/>
                  <a:pt x="409" y="7255"/>
                  <a:pt x="409" y="7295"/>
                </a:cubicBezTo>
                <a:lnTo>
                  <a:pt x="450" y="7316"/>
                </a:lnTo>
                <a:cubicBezTo>
                  <a:pt x="450" y="7357"/>
                  <a:pt x="450" y="7418"/>
                  <a:pt x="450" y="7459"/>
                </a:cubicBezTo>
                <a:lnTo>
                  <a:pt x="22192" y="5804"/>
                </a:lnTo>
                <a:cubicBezTo>
                  <a:pt x="22212" y="5477"/>
                  <a:pt x="22110" y="5150"/>
                  <a:pt x="21885" y="4925"/>
                </a:cubicBezTo>
                <a:lnTo>
                  <a:pt x="21865" y="4762"/>
                </a:lnTo>
                <a:lnTo>
                  <a:pt x="22028" y="4353"/>
                </a:lnTo>
                <a:cubicBezTo>
                  <a:pt x="22028" y="4353"/>
                  <a:pt x="22028" y="4333"/>
                  <a:pt x="22028" y="4312"/>
                </a:cubicBezTo>
                <a:cubicBezTo>
                  <a:pt x="22110" y="4292"/>
                  <a:pt x="22192" y="4292"/>
                  <a:pt x="22273" y="4271"/>
                </a:cubicBezTo>
                <a:cubicBezTo>
                  <a:pt x="22355" y="4251"/>
                  <a:pt x="22376" y="4087"/>
                  <a:pt x="22355" y="4006"/>
                </a:cubicBezTo>
                <a:cubicBezTo>
                  <a:pt x="22273" y="3679"/>
                  <a:pt x="22151" y="3433"/>
                  <a:pt x="22069" y="3106"/>
                </a:cubicBezTo>
                <a:cubicBezTo>
                  <a:pt x="22049" y="3045"/>
                  <a:pt x="22028" y="3004"/>
                  <a:pt x="21987" y="2943"/>
                </a:cubicBezTo>
                <a:lnTo>
                  <a:pt x="21947" y="2943"/>
                </a:lnTo>
                <a:cubicBezTo>
                  <a:pt x="21906" y="2861"/>
                  <a:pt x="21865" y="2759"/>
                  <a:pt x="21824" y="2657"/>
                </a:cubicBezTo>
                <a:cubicBezTo>
                  <a:pt x="21967" y="2555"/>
                  <a:pt x="22028" y="2350"/>
                  <a:pt x="21947" y="2187"/>
                </a:cubicBezTo>
                <a:cubicBezTo>
                  <a:pt x="21865" y="1799"/>
                  <a:pt x="21783" y="1410"/>
                  <a:pt x="21701" y="1043"/>
                </a:cubicBezTo>
                <a:cubicBezTo>
                  <a:pt x="21660" y="818"/>
                  <a:pt x="21620" y="614"/>
                  <a:pt x="21579" y="409"/>
                </a:cubicBezTo>
                <a:lnTo>
                  <a:pt x="21599" y="409"/>
                </a:lnTo>
                <a:cubicBezTo>
                  <a:pt x="21599" y="409"/>
                  <a:pt x="21640" y="409"/>
                  <a:pt x="21640" y="389"/>
                </a:cubicBezTo>
                <a:cubicBezTo>
                  <a:pt x="21640" y="348"/>
                  <a:pt x="21640" y="287"/>
                  <a:pt x="21640" y="246"/>
                </a:cubicBezTo>
                <a:cubicBezTo>
                  <a:pt x="21599" y="164"/>
                  <a:pt x="21558" y="103"/>
                  <a:pt x="21497" y="21"/>
                </a:cubicBezTo>
                <a:cubicBezTo>
                  <a:pt x="21497" y="21"/>
                  <a:pt x="21497" y="0"/>
                  <a:pt x="21497" y="0"/>
                </a:cubicBezTo>
                <a:close/>
              </a:path>
            </a:pathLst>
          </a:custGeom>
          <a:solidFill>
            <a:srgbClr val="9FBBBB">
              <a:alpha val="65359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34"/>
          <p:cNvSpPr txBox="1"/>
          <p:nvPr/>
        </p:nvSpPr>
        <p:spPr>
          <a:xfrm>
            <a:off x="1073625" y="2423150"/>
            <a:ext cx="4296000" cy="44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800">
                <a:solidFill>
                  <a:schemeClr val="accent2"/>
                </a:solidFill>
              </a:rPr>
              <a:t>Djembe, Congas, &amp; Bongo</a:t>
            </a:r>
            <a:endParaRPr i="1" sz="180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6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43"/>
          <p:cNvSpPr txBox="1"/>
          <p:nvPr>
            <p:ph idx="4294967295" type="ctrTitle"/>
          </p:nvPr>
        </p:nvSpPr>
        <p:spPr>
          <a:xfrm>
            <a:off x="493800" y="317650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Heel Toe 4’s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88" name="Google Shape;168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600" y="871400"/>
            <a:ext cx="8222626" cy="88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9" name="Google Shape;1689;p43"/>
          <p:cNvSpPr txBox="1"/>
          <p:nvPr>
            <p:ph idx="4294967295" type="ctrTitle"/>
          </p:nvPr>
        </p:nvSpPr>
        <p:spPr>
          <a:xfrm>
            <a:off x="540700" y="2261925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Heel Toe 3’s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90" name="Google Shape;1690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6575" y="2977225"/>
            <a:ext cx="8143651" cy="8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5" name="Google Shape;1695;p44"/>
          <p:cNvGrpSpPr/>
          <p:nvPr/>
        </p:nvGrpSpPr>
        <p:grpSpPr>
          <a:xfrm>
            <a:off x="195494" y="1267728"/>
            <a:ext cx="2743316" cy="2652632"/>
            <a:chOff x="195494" y="1267728"/>
            <a:chExt cx="2743316" cy="2652632"/>
          </a:xfrm>
        </p:grpSpPr>
        <p:grpSp>
          <p:nvGrpSpPr>
            <p:cNvPr id="1696" name="Google Shape;1696;p44"/>
            <p:cNvGrpSpPr/>
            <p:nvPr/>
          </p:nvGrpSpPr>
          <p:grpSpPr>
            <a:xfrm rot="-5762448">
              <a:off x="214514" y="2015193"/>
              <a:ext cx="1894621" cy="1742943"/>
              <a:chOff x="10230902" y="-3058892"/>
              <a:chExt cx="1895282" cy="594525"/>
            </a:xfrm>
          </p:grpSpPr>
          <p:sp>
            <p:nvSpPr>
              <p:cNvPr id="1697" name="Google Shape;1697;p44"/>
              <p:cNvSpPr/>
              <p:nvPr/>
            </p:nvSpPr>
            <p:spPr>
              <a:xfrm>
                <a:off x="10231409" y="-3058892"/>
                <a:ext cx="1894775" cy="594525"/>
              </a:xfrm>
              <a:custGeom>
                <a:rect b="b" l="l" r="r" t="t"/>
                <a:pathLst>
                  <a:path extrusionOk="0" h="23781" w="75791">
                    <a:moveTo>
                      <a:pt x="75791" y="0"/>
                    </a:moveTo>
                    <a:cubicBezTo>
                      <a:pt x="75709" y="0"/>
                      <a:pt x="75648" y="41"/>
                      <a:pt x="75607" y="103"/>
                    </a:cubicBezTo>
                    <a:cubicBezTo>
                      <a:pt x="75566" y="184"/>
                      <a:pt x="75505" y="266"/>
                      <a:pt x="75443" y="348"/>
                    </a:cubicBezTo>
                    <a:cubicBezTo>
                      <a:pt x="75403" y="348"/>
                      <a:pt x="75341" y="368"/>
                      <a:pt x="75300" y="389"/>
                    </a:cubicBezTo>
                    <a:cubicBezTo>
                      <a:pt x="75178" y="511"/>
                      <a:pt x="75035" y="613"/>
                      <a:pt x="74871" y="675"/>
                    </a:cubicBezTo>
                    <a:cubicBezTo>
                      <a:pt x="74953" y="756"/>
                      <a:pt x="75014" y="838"/>
                      <a:pt x="75076" y="920"/>
                    </a:cubicBezTo>
                    <a:cubicBezTo>
                      <a:pt x="75178" y="1043"/>
                      <a:pt x="75137" y="1226"/>
                      <a:pt x="74994" y="1267"/>
                    </a:cubicBezTo>
                    <a:cubicBezTo>
                      <a:pt x="74912" y="1308"/>
                      <a:pt x="74851" y="1329"/>
                      <a:pt x="74790" y="1349"/>
                    </a:cubicBezTo>
                    <a:cubicBezTo>
                      <a:pt x="74728" y="1369"/>
                      <a:pt x="74687" y="1369"/>
                      <a:pt x="74646" y="1410"/>
                    </a:cubicBezTo>
                    <a:cubicBezTo>
                      <a:pt x="74585" y="1410"/>
                      <a:pt x="74524" y="1431"/>
                      <a:pt x="74463" y="1451"/>
                    </a:cubicBezTo>
                    <a:cubicBezTo>
                      <a:pt x="74442" y="1458"/>
                      <a:pt x="74419" y="1460"/>
                      <a:pt x="74396" y="1460"/>
                    </a:cubicBezTo>
                    <a:cubicBezTo>
                      <a:pt x="74349" y="1460"/>
                      <a:pt x="74299" y="1451"/>
                      <a:pt x="74258" y="1451"/>
                    </a:cubicBezTo>
                    <a:cubicBezTo>
                      <a:pt x="74198" y="1445"/>
                      <a:pt x="74139" y="1443"/>
                      <a:pt x="74079" y="1443"/>
                    </a:cubicBezTo>
                    <a:cubicBezTo>
                      <a:pt x="73934" y="1443"/>
                      <a:pt x="73790" y="1457"/>
                      <a:pt x="73645" y="1472"/>
                    </a:cubicBezTo>
                    <a:cubicBezTo>
                      <a:pt x="73645" y="1513"/>
                      <a:pt x="73645" y="1574"/>
                      <a:pt x="73625" y="1594"/>
                    </a:cubicBezTo>
                    <a:cubicBezTo>
                      <a:pt x="73502" y="1737"/>
                      <a:pt x="73237" y="1635"/>
                      <a:pt x="73073" y="1737"/>
                    </a:cubicBezTo>
                    <a:cubicBezTo>
                      <a:pt x="73032" y="1676"/>
                      <a:pt x="72991" y="1615"/>
                      <a:pt x="72930" y="1574"/>
                    </a:cubicBezTo>
                    <a:cubicBezTo>
                      <a:pt x="72870" y="1514"/>
                      <a:pt x="72797" y="1483"/>
                      <a:pt x="72722" y="1483"/>
                    </a:cubicBezTo>
                    <a:cubicBezTo>
                      <a:pt x="72668" y="1483"/>
                      <a:pt x="72613" y="1499"/>
                      <a:pt x="72562" y="1533"/>
                    </a:cubicBezTo>
                    <a:cubicBezTo>
                      <a:pt x="72521" y="1513"/>
                      <a:pt x="72460" y="1492"/>
                      <a:pt x="72399" y="1472"/>
                    </a:cubicBezTo>
                    <a:cubicBezTo>
                      <a:pt x="72440" y="1349"/>
                      <a:pt x="72419" y="1329"/>
                      <a:pt x="72235" y="1267"/>
                    </a:cubicBezTo>
                    <a:cubicBezTo>
                      <a:pt x="72174" y="1267"/>
                      <a:pt x="72092" y="1247"/>
                      <a:pt x="72031" y="1247"/>
                    </a:cubicBezTo>
                    <a:cubicBezTo>
                      <a:pt x="71847" y="1369"/>
                      <a:pt x="71643" y="1431"/>
                      <a:pt x="71418" y="1431"/>
                    </a:cubicBezTo>
                    <a:cubicBezTo>
                      <a:pt x="71370" y="1420"/>
                      <a:pt x="71323" y="1415"/>
                      <a:pt x="71276" y="1415"/>
                    </a:cubicBezTo>
                    <a:cubicBezTo>
                      <a:pt x="71140" y="1415"/>
                      <a:pt x="71008" y="1457"/>
                      <a:pt x="70887" y="1533"/>
                    </a:cubicBezTo>
                    <a:cubicBezTo>
                      <a:pt x="70805" y="1574"/>
                      <a:pt x="70703" y="1574"/>
                      <a:pt x="70621" y="1574"/>
                    </a:cubicBezTo>
                    <a:cubicBezTo>
                      <a:pt x="70396" y="1533"/>
                      <a:pt x="70192" y="1451"/>
                      <a:pt x="70028" y="1308"/>
                    </a:cubicBezTo>
                    <a:cubicBezTo>
                      <a:pt x="69701" y="1431"/>
                      <a:pt x="69334" y="1472"/>
                      <a:pt x="68986" y="1472"/>
                    </a:cubicBezTo>
                    <a:cubicBezTo>
                      <a:pt x="68959" y="1475"/>
                      <a:pt x="68932" y="1477"/>
                      <a:pt x="68905" y="1477"/>
                    </a:cubicBezTo>
                    <a:cubicBezTo>
                      <a:pt x="68769" y="1477"/>
                      <a:pt x="68639" y="1434"/>
                      <a:pt x="68537" y="1349"/>
                    </a:cubicBezTo>
                    <a:cubicBezTo>
                      <a:pt x="68373" y="1369"/>
                      <a:pt x="68210" y="1410"/>
                      <a:pt x="68067" y="1492"/>
                    </a:cubicBezTo>
                    <a:lnTo>
                      <a:pt x="67903" y="1492"/>
                    </a:lnTo>
                    <a:cubicBezTo>
                      <a:pt x="67781" y="1492"/>
                      <a:pt x="67638" y="1410"/>
                      <a:pt x="67515" y="1390"/>
                    </a:cubicBezTo>
                    <a:cubicBezTo>
                      <a:pt x="67481" y="1381"/>
                      <a:pt x="67444" y="1376"/>
                      <a:pt x="67406" y="1376"/>
                    </a:cubicBezTo>
                    <a:cubicBezTo>
                      <a:pt x="67352" y="1376"/>
                      <a:pt x="67297" y="1386"/>
                      <a:pt x="67249" y="1410"/>
                    </a:cubicBezTo>
                    <a:cubicBezTo>
                      <a:pt x="67111" y="1548"/>
                      <a:pt x="66928" y="1583"/>
                      <a:pt x="66723" y="1583"/>
                    </a:cubicBezTo>
                    <a:cubicBezTo>
                      <a:pt x="66655" y="1583"/>
                      <a:pt x="66585" y="1579"/>
                      <a:pt x="66514" y="1574"/>
                    </a:cubicBezTo>
                    <a:cubicBezTo>
                      <a:pt x="66452" y="1553"/>
                      <a:pt x="66391" y="1533"/>
                      <a:pt x="66330" y="1533"/>
                    </a:cubicBezTo>
                    <a:cubicBezTo>
                      <a:pt x="66307" y="1526"/>
                      <a:pt x="66288" y="1523"/>
                      <a:pt x="66274" y="1523"/>
                    </a:cubicBezTo>
                    <a:cubicBezTo>
                      <a:pt x="66198" y="1523"/>
                      <a:pt x="66221" y="1601"/>
                      <a:pt x="66187" y="1635"/>
                    </a:cubicBezTo>
                    <a:cubicBezTo>
                      <a:pt x="66166" y="1676"/>
                      <a:pt x="66125" y="1717"/>
                      <a:pt x="66105" y="1758"/>
                    </a:cubicBezTo>
                    <a:cubicBezTo>
                      <a:pt x="66003" y="1839"/>
                      <a:pt x="66105" y="2003"/>
                      <a:pt x="65921" y="2044"/>
                    </a:cubicBezTo>
                    <a:cubicBezTo>
                      <a:pt x="65839" y="2085"/>
                      <a:pt x="65758" y="2105"/>
                      <a:pt x="65655" y="2146"/>
                    </a:cubicBezTo>
                    <a:cubicBezTo>
                      <a:pt x="65513" y="2249"/>
                      <a:pt x="65346" y="2304"/>
                      <a:pt x="65181" y="2304"/>
                    </a:cubicBezTo>
                    <a:cubicBezTo>
                      <a:pt x="65085" y="2304"/>
                      <a:pt x="64989" y="2286"/>
                      <a:pt x="64899" y="2248"/>
                    </a:cubicBezTo>
                    <a:cubicBezTo>
                      <a:pt x="64716" y="2166"/>
                      <a:pt x="64532" y="2105"/>
                      <a:pt x="64327" y="2064"/>
                    </a:cubicBezTo>
                    <a:cubicBezTo>
                      <a:pt x="64205" y="2085"/>
                      <a:pt x="64082" y="2105"/>
                      <a:pt x="63959" y="2105"/>
                    </a:cubicBezTo>
                    <a:cubicBezTo>
                      <a:pt x="63857" y="2146"/>
                      <a:pt x="63755" y="2166"/>
                      <a:pt x="63653" y="2207"/>
                    </a:cubicBezTo>
                    <a:cubicBezTo>
                      <a:pt x="63617" y="2218"/>
                      <a:pt x="63581" y="2223"/>
                      <a:pt x="63545" y="2223"/>
                    </a:cubicBezTo>
                    <a:cubicBezTo>
                      <a:pt x="63381" y="2223"/>
                      <a:pt x="63237" y="2113"/>
                      <a:pt x="63203" y="1962"/>
                    </a:cubicBezTo>
                    <a:cubicBezTo>
                      <a:pt x="63142" y="1942"/>
                      <a:pt x="63101" y="1921"/>
                      <a:pt x="63060" y="1880"/>
                    </a:cubicBezTo>
                    <a:cubicBezTo>
                      <a:pt x="62693" y="1983"/>
                      <a:pt x="62325" y="2023"/>
                      <a:pt x="61936" y="2044"/>
                    </a:cubicBezTo>
                    <a:lnTo>
                      <a:pt x="62018" y="2146"/>
                    </a:lnTo>
                    <a:lnTo>
                      <a:pt x="61630" y="2269"/>
                    </a:lnTo>
                    <a:cubicBezTo>
                      <a:pt x="61562" y="2354"/>
                      <a:pt x="61465" y="2396"/>
                      <a:pt x="61352" y="2396"/>
                    </a:cubicBezTo>
                    <a:cubicBezTo>
                      <a:pt x="61330" y="2396"/>
                      <a:pt x="61306" y="2395"/>
                      <a:pt x="61283" y="2391"/>
                    </a:cubicBezTo>
                    <a:cubicBezTo>
                      <a:pt x="61201" y="2432"/>
                      <a:pt x="61140" y="2473"/>
                      <a:pt x="61058" y="2534"/>
                    </a:cubicBezTo>
                    <a:cubicBezTo>
                      <a:pt x="60997" y="2575"/>
                      <a:pt x="60915" y="2596"/>
                      <a:pt x="60833" y="2596"/>
                    </a:cubicBezTo>
                    <a:cubicBezTo>
                      <a:pt x="60853" y="2514"/>
                      <a:pt x="60772" y="2473"/>
                      <a:pt x="60629" y="2432"/>
                    </a:cubicBezTo>
                    <a:cubicBezTo>
                      <a:pt x="60486" y="2514"/>
                      <a:pt x="60363" y="2575"/>
                      <a:pt x="60220" y="2616"/>
                    </a:cubicBezTo>
                    <a:cubicBezTo>
                      <a:pt x="60179" y="2739"/>
                      <a:pt x="60016" y="2820"/>
                      <a:pt x="59893" y="2902"/>
                    </a:cubicBezTo>
                    <a:cubicBezTo>
                      <a:pt x="59873" y="2902"/>
                      <a:pt x="59852" y="2902"/>
                      <a:pt x="59832" y="2882"/>
                    </a:cubicBezTo>
                    <a:cubicBezTo>
                      <a:pt x="59791" y="2861"/>
                      <a:pt x="59750" y="2820"/>
                      <a:pt x="59709" y="2779"/>
                    </a:cubicBezTo>
                    <a:cubicBezTo>
                      <a:pt x="59239" y="2902"/>
                      <a:pt x="58728" y="2963"/>
                      <a:pt x="58217" y="3045"/>
                    </a:cubicBezTo>
                    <a:cubicBezTo>
                      <a:pt x="57604" y="3127"/>
                      <a:pt x="57053" y="3229"/>
                      <a:pt x="56501" y="3290"/>
                    </a:cubicBezTo>
                    <a:cubicBezTo>
                      <a:pt x="56363" y="3382"/>
                      <a:pt x="56202" y="3428"/>
                      <a:pt x="56044" y="3428"/>
                    </a:cubicBezTo>
                    <a:cubicBezTo>
                      <a:pt x="55991" y="3428"/>
                      <a:pt x="55939" y="3423"/>
                      <a:pt x="55888" y="3413"/>
                    </a:cubicBezTo>
                    <a:cubicBezTo>
                      <a:pt x="55847" y="3392"/>
                      <a:pt x="55806" y="3392"/>
                      <a:pt x="55786" y="3352"/>
                    </a:cubicBezTo>
                    <a:cubicBezTo>
                      <a:pt x="55571" y="3372"/>
                      <a:pt x="55357" y="3382"/>
                      <a:pt x="55142" y="3382"/>
                    </a:cubicBezTo>
                    <a:cubicBezTo>
                      <a:pt x="54928" y="3382"/>
                      <a:pt x="54713" y="3372"/>
                      <a:pt x="54498" y="3352"/>
                    </a:cubicBezTo>
                    <a:cubicBezTo>
                      <a:pt x="54417" y="3352"/>
                      <a:pt x="54335" y="3331"/>
                      <a:pt x="54253" y="3290"/>
                    </a:cubicBezTo>
                    <a:cubicBezTo>
                      <a:pt x="54212" y="3290"/>
                      <a:pt x="54192" y="3331"/>
                      <a:pt x="54151" y="3331"/>
                    </a:cubicBezTo>
                    <a:cubicBezTo>
                      <a:pt x="53824" y="3433"/>
                      <a:pt x="53518" y="3556"/>
                      <a:pt x="53191" y="3679"/>
                    </a:cubicBezTo>
                    <a:lnTo>
                      <a:pt x="52925" y="3617"/>
                    </a:lnTo>
                    <a:cubicBezTo>
                      <a:pt x="52838" y="3636"/>
                      <a:pt x="52749" y="3645"/>
                      <a:pt x="52661" y="3645"/>
                    </a:cubicBezTo>
                    <a:cubicBezTo>
                      <a:pt x="52357" y="3645"/>
                      <a:pt x="52055" y="3537"/>
                      <a:pt x="51801" y="3331"/>
                    </a:cubicBezTo>
                    <a:cubicBezTo>
                      <a:pt x="51664" y="3339"/>
                      <a:pt x="51526" y="3344"/>
                      <a:pt x="51389" y="3344"/>
                    </a:cubicBezTo>
                    <a:cubicBezTo>
                      <a:pt x="50853" y="3344"/>
                      <a:pt x="50323" y="3282"/>
                      <a:pt x="49819" y="3168"/>
                    </a:cubicBezTo>
                    <a:cubicBezTo>
                      <a:pt x="49635" y="3127"/>
                      <a:pt x="49451" y="3066"/>
                      <a:pt x="49308" y="2963"/>
                    </a:cubicBezTo>
                    <a:cubicBezTo>
                      <a:pt x="49237" y="2943"/>
                      <a:pt x="49170" y="2933"/>
                      <a:pt x="49106" y="2933"/>
                    </a:cubicBezTo>
                    <a:cubicBezTo>
                      <a:pt x="49043" y="2933"/>
                      <a:pt x="48981" y="2943"/>
                      <a:pt x="48920" y="2963"/>
                    </a:cubicBezTo>
                    <a:cubicBezTo>
                      <a:pt x="48920" y="2984"/>
                      <a:pt x="48900" y="3025"/>
                      <a:pt x="48900" y="3045"/>
                    </a:cubicBezTo>
                    <a:cubicBezTo>
                      <a:pt x="48838" y="3025"/>
                      <a:pt x="48777" y="2984"/>
                      <a:pt x="48716" y="2963"/>
                    </a:cubicBezTo>
                    <a:cubicBezTo>
                      <a:pt x="48613" y="2922"/>
                      <a:pt x="48511" y="2902"/>
                      <a:pt x="48409" y="2902"/>
                    </a:cubicBezTo>
                    <a:lnTo>
                      <a:pt x="48103" y="2943"/>
                    </a:lnTo>
                    <a:cubicBezTo>
                      <a:pt x="48062" y="2902"/>
                      <a:pt x="48006" y="2882"/>
                      <a:pt x="47947" y="2882"/>
                    </a:cubicBezTo>
                    <a:cubicBezTo>
                      <a:pt x="47888" y="2882"/>
                      <a:pt x="47827" y="2902"/>
                      <a:pt x="47776" y="2943"/>
                    </a:cubicBezTo>
                    <a:lnTo>
                      <a:pt x="47694" y="2943"/>
                    </a:lnTo>
                    <a:cubicBezTo>
                      <a:pt x="47428" y="3004"/>
                      <a:pt x="47183" y="3086"/>
                      <a:pt x="46917" y="3147"/>
                    </a:cubicBezTo>
                    <a:cubicBezTo>
                      <a:pt x="46979" y="3413"/>
                      <a:pt x="46570" y="3290"/>
                      <a:pt x="46386" y="3352"/>
                    </a:cubicBezTo>
                    <a:cubicBezTo>
                      <a:pt x="46325" y="3331"/>
                      <a:pt x="46258" y="3321"/>
                      <a:pt x="46192" y="3321"/>
                    </a:cubicBezTo>
                    <a:cubicBezTo>
                      <a:pt x="46126" y="3321"/>
                      <a:pt x="46059" y="3331"/>
                      <a:pt x="45998" y="3352"/>
                    </a:cubicBezTo>
                    <a:cubicBezTo>
                      <a:pt x="45834" y="3433"/>
                      <a:pt x="45671" y="3495"/>
                      <a:pt x="45630" y="3638"/>
                    </a:cubicBezTo>
                    <a:cubicBezTo>
                      <a:pt x="45535" y="3887"/>
                      <a:pt x="45495" y="3991"/>
                      <a:pt x="45347" y="3991"/>
                    </a:cubicBezTo>
                    <a:cubicBezTo>
                      <a:pt x="45240" y="3991"/>
                      <a:pt x="45075" y="3936"/>
                      <a:pt x="44792" y="3842"/>
                    </a:cubicBezTo>
                    <a:cubicBezTo>
                      <a:pt x="44776" y="3842"/>
                      <a:pt x="44747" y="3816"/>
                      <a:pt x="44725" y="3816"/>
                    </a:cubicBezTo>
                    <a:cubicBezTo>
                      <a:pt x="44720" y="3816"/>
                      <a:pt x="44715" y="3817"/>
                      <a:pt x="44711" y="3822"/>
                    </a:cubicBezTo>
                    <a:cubicBezTo>
                      <a:pt x="44629" y="3822"/>
                      <a:pt x="44527" y="3842"/>
                      <a:pt x="44527" y="3862"/>
                    </a:cubicBezTo>
                    <a:cubicBezTo>
                      <a:pt x="44506" y="3965"/>
                      <a:pt x="44384" y="4005"/>
                      <a:pt x="44241" y="4046"/>
                    </a:cubicBezTo>
                    <a:cubicBezTo>
                      <a:pt x="44241" y="4005"/>
                      <a:pt x="44261" y="3985"/>
                      <a:pt x="44281" y="3965"/>
                    </a:cubicBezTo>
                    <a:cubicBezTo>
                      <a:pt x="44343" y="3903"/>
                      <a:pt x="44384" y="3862"/>
                      <a:pt x="44261" y="3801"/>
                    </a:cubicBezTo>
                    <a:cubicBezTo>
                      <a:pt x="44183" y="3775"/>
                      <a:pt x="44122" y="3749"/>
                      <a:pt x="44067" y="3749"/>
                    </a:cubicBezTo>
                    <a:cubicBezTo>
                      <a:pt x="44035" y="3749"/>
                      <a:pt x="44005" y="3758"/>
                      <a:pt x="43975" y="3781"/>
                    </a:cubicBezTo>
                    <a:cubicBezTo>
                      <a:pt x="43771" y="3883"/>
                      <a:pt x="43546" y="3944"/>
                      <a:pt x="43321" y="3965"/>
                    </a:cubicBezTo>
                    <a:cubicBezTo>
                      <a:pt x="43260" y="4169"/>
                      <a:pt x="42994" y="4189"/>
                      <a:pt x="42708" y="4230"/>
                    </a:cubicBezTo>
                    <a:cubicBezTo>
                      <a:pt x="42585" y="4230"/>
                      <a:pt x="42463" y="4271"/>
                      <a:pt x="42381" y="4373"/>
                    </a:cubicBezTo>
                    <a:cubicBezTo>
                      <a:pt x="42299" y="4455"/>
                      <a:pt x="42177" y="4496"/>
                      <a:pt x="42054" y="4496"/>
                    </a:cubicBezTo>
                    <a:cubicBezTo>
                      <a:pt x="41788" y="4516"/>
                      <a:pt x="41564" y="4537"/>
                      <a:pt x="41319" y="4537"/>
                    </a:cubicBezTo>
                    <a:cubicBezTo>
                      <a:pt x="41290" y="4537"/>
                      <a:pt x="41274" y="4538"/>
                      <a:pt x="41265" y="4538"/>
                    </a:cubicBezTo>
                    <a:lnTo>
                      <a:pt x="41265" y="4538"/>
                    </a:lnTo>
                    <a:cubicBezTo>
                      <a:pt x="41275" y="4535"/>
                      <a:pt x="41283" y="4524"/>
                      <a:pt x="41237" y="4496"/>
                    </a:cubicBezTo>
                    <a:cubicBezTo>
                      <a:pt x="41216" y="4475"/>
                      <a:pt x="41216" y="4394"/>
                      <a:pt x="41257" y="4373"/>
                    </a:cubicBezTo>
                    <a:lnTo>
                      <a:pt x="41319" y="4353"/>
                    </a:lnTo>
                    <a:lnTo>
                      <a:pt x="41319" y="4353"/>
                    </a:lnTo>
                    <a:cubicBezTo>
                      <a:pt x="40849" y="4414"/>
                      <a:pt x="40379" y="4394"/>
                      <a:pt x="39806" y="4455"/>
                    </a:cubicBezTo>
                    <a:cubicBezTo>
                      <a:pt x="39622" y="4475"/>
                      <a:pt x="39439" y="4516"/>
                      <a:pt x="39255" y="4537"/>
                    </a:cubicBezTo>
                    <a:lnTo>
                      <a:pt x="39009" y="4598"/>
                    </a:lnTo>
                    <a:cubicBezTo>
                      <a:pt x="38907" y="4659"/>
                      <a:pt x="38785" y="4721"/>
                      <a:pt x="38683" y="4762"/>
                    </a:cubicBezTo>
                    <a:cubicBezTo>
                      <a:pt x="38642" y="4772"/>
                      <a:pt x="38606" y="4777"/>
                      <a:pt x="38573" y="4777"/>
                    </a:cubicBezTo>
                    <a:cubicBezTo>
                      <a:pt x="38539" y="4777"/>
                      <a:pt x="38509" y="4772"/>
                      <a:pt x="38478" y="4762"/>
                    </a:cubicBezTo>
                    <a:cubicBezTo>
                      <a:pt x="38478" y="4762"/>
                      <a:pt x="38437" y="4721"/>
                      <a:pt x="38437" y="4700"/>
                    </a:cubicBezTo>
                    <a:cubicBezTo>
                      <a:pt x="38437" y="4700"/>
                      <a:pt x="38437" y="4700"/>
                      <a:pt x="38437" y="4680"/>
                    </a:cubicBezTo>
                    <a:cubicBezTo>
                      <a:pt x="38131" y="4741"/>
                      <a:pt x="37845" y="4782"/>
                      <a:pt x="37538" y="4823"/>
                    </a:cubicBezTo>
                    <a:cubicBezTo>
                      <a:pt x="36986" y="4945"/>
                      <a:pt x="36414" y="5068"/>
                      <a:pt x="35863" y="5150"/>
                    </a:cubicBezTo>
                    <a:cubicBezTo>
                      <a:pt x="35786" y="5168"/>
                      <a:pt x="35715" y="5176"/>
                      <a:pt x="35650" y="5176"/>
                    </a:cubicBezTo>
                    <a:cubicBezTo>
                      <a:pt x="35416" y="5176"/>
                      <a:pt x="35252" y="5073"/>
                      <a:pt x="35188" y="4945"/>
                    </a:cubicBezTo>
                    <a:cubicBezTo>
                      <a:pt x="35045" y="5007"/>
                      <a:pt x="34902" y="5048"/>
                      <a:pt x="34780" y="5109"/>
                    </a:cubicBezTo>
                    <a:lnTo>
                      <a:pt x="34780" y="5170"/>
                    </a:lnTo>
                    <a:cubicBezTo>
                      <a:pt x="34698" y="5232"/>
                      <a:pt x="34616" y="5252"/>
                      <a:pt x="34534" y="5272"/>
                    </a:cubicBezTo>
                    <a:cubicBezTo>
                      <a:pt x="34064" y="5375"/>
                      <a:pt x="33697" y="5558"/>
                      <a:pt x="33227" y="5640"/>
                    </a:cubicBezTo>
                    <a:cubicBezTo>
                      <a:pt x="33210" y="5643"/>
                      <a:pt x="33193" y="5644"/>
                      <a:pt x="33174" y="5644"/>
                    </a:cubicBezTo>
                    <a:cubicBezTo>
                      <a:pt x="33048" y="5644"/>
                      <a:pt x="32877" y="5589"/>
                      <a:pt x="32859" y="5518"/>
                    </a:cubicBezTo>
                    <a:cubicBezTo>
                      <a:pt x="32838" y="5436"/>
                      <a:pt x="32818" y="5293"/>
                      <a:pt x="32797" y="5191"/>
                    </a:cubicBezTo>
                    <a:lnTo>
                      <a:pt x="32736" y="5191"/>
                    </a:lnTo>
                    <a:lnTo>
                      <a:pt x="32144" y="4945"/>
                    </a:lnTo>
                    <a:lnTo>
                      <a:pt x="31939" y="4966"/>
                    </a:lnTo>
                    <a:cubicBezTo>
                      <a:pt x="31641" y="5202"/>
                      <a:pt x="31267" y="5325"/>
                      <a:pt x="30890" y="5325"/>
                    </a:cubicBezTo>
                    <a:cubicBezTo>
                      <a:pt x="30649" y="5325"/>
                      <a:pt x="30406" y="5274"/>
                      <a:pt x="30182" y="5170"/>
                    </a:cubicBezTo>
                    <a:lnTo>
                      <a:pt x="29753" y="5129"/>
                    </a:lnTo>
                    <a:lnTo>
                      <a:pt x="29712" y="5129"/>
                    </a:lnTo>
                    <a:cubicBezTo>
                      <a:pt x="29508" y="5252"/>
                      <a:pt x="29283" y="5313"/>
                      <a:pt x="29038" y="5354"/>
                    </a:cubicBezTo>
                    <a:cubicBezTo>
                      <a:pt x="28976" y="5354"/>
                      <a:pt x="28915" y="5334"/>
                      <a:pt x="28854" y="5293"/>
                    </a:cubicBezTo>
                    <a:cubicBezTo>
                      <a:pt x="28833" y="5293"/>
                      <a:pt x="28813" y="5272"/>
                      <a:pt x="28813" y="5232"/>
                    </a:cubicBezTo>
                    <a:cubicBezTo>
                      <a:pt x="28833" y="5170"/>
                      <a:pt x="28854" y="5109"/>
                      <a:pt x="28874" y="5068"/>
                    </a:cubicBezTo>
                    <a:cubicBezTo>
                      <a:pt x="28915" y="5007"/>
                      <a:pt x="28956" y="4966"/>
                      <a:pt x="28935" y="4905"/>
                    </a:cubicBezTo>
                    <a:cubicBezTo>
                      <a:pt x="28895" y="4864"/>
                      <a:pt x="28874" y="4843"/>
                      <a:pt x="28854" y="4802"/>
                    </a:cubicBezTo>
                    <a:cubicBezTo>
                      <a:pt x="28792" y="4782"/>
                      <a:pt x="28752" y="4762"/>
                      <a:pt x="28690" y="4762"/>
                    </a:cubicBezTo>
                    <a:cubicBezTo>
                      <a:pt x="28620" y="4785"/>
                      <a:pt x="28556" y="4822"/>
                      <a:pt x="28491" y="4822"/>
                    </a:cubicBezTo>
                    <a:cubicBezTo>
                      <a:pt x="28443" y="4822"/>
                      <a:pt x="28395" y="4802"/>
                      <a:pt x="28343" y="4741"/>
                    </a:cubicBezTo>
                    <a:cubicBezTo>
                      <a:pt x="28282" y="4659"/>
                      <a:pt x="28200" y="4618"/>
                      <a:pt x="28098" y="4618"/>
                    </a:cubicBezTo>
                    <a:cubicBezTo>
                      <a:pt x="28080" y="4620"/>
                      <a:pt x="28062" y="4620"/>
                      <a:pt x="28046" y="4620"/>
                    </a:cubicBezTo>
                    <a:cubicBezTo>
                      <a:pt x="27742" y="4620"/>
                      <a:pt x="27659" y="4450"/>
                      <a:pt x="27485" y="4353"/>
                    </a:cubicBezTo>
                    <a:cubicBezTo>
                      <a:pt x="27464" y="4332"/>
                      <a:pt x="27464" y="4332"/>
                      <a:pt x="27464" y="4312"/>
                    </a:cubicBezTo>
                    <a:cubicBezTo>
                      <a:pt x="27137" y="4271"/>
                      <a:pt x="26810" y="4230"/>
                      <a:pt x="26483" y="4230"/>
                    </a:cubicBezTo>
                    <a:lnTo>
                      <a:pt x="25952" y="4230"/>
                    </a:lnTo>
                    <a:cubicBezTo>
                      <a:pt x="25973" y="4332"/>
                      <a:pt x="25952" y="4394"/>
                      <a:pt x="25809" y="4455"/>
                    </a:cubicBezTo>
                    <a:cubicBezTo>
                      <a:pt x="25727" y="4475"/>
                      <a:pt x="25646" y="4516"/>
                      <a:pt x="25564" y="4578"/>
                    </a:cubicBezTo>
                    <a:cubicBezTo>
                      <a:pt x="25482" y="4618"/>
                      <a:pt x="25395" y="4639"/>
                      <a:pt x="25308" y="4639"/>
                    </a:cubicBezTo>
                    <a:cubicBezTo>
                      <a:pt x="25222" y="4639"/>
                      <a:pt x="25135" y="4618"/>
                      <a:pt x="25053" y="4578"/>
                    </a:cubicBezTo>
                    <a:cubicBezTo>
                      <a:pt x="24992" y="4537"/>
                      <a:pt x="24930" y="4496"/>
                      <a:pt x="24869" y="4475"/>
                    </a:cubicBezTo>
                    <a:cubicBezTo>
                      <a:pt x="24762" y="4416"/>
                      <a:pt x="24634" y="4384"/>
                      <a:pt x="24505" y="4384"/>
                    </a:cubicBezTo>
                    <a:cubicBezTo>
                      <a:pt x="24413" y="4384"/>
                      <a:pt x="24321" y="4400"/>
                      <a:pt x="24236" y="4435"/>
                    </a:cubicBezTo>
                    <a:cubicBezTo>
                      <a:pt x="24072" y="4496"/>
                      <a:pt x="23909" y="4578"/>
                      <a:pt x="23725" y="4639"/>
                    </a:cubicBezTo>
                    <a:cubicBezTo>
                      <a:pt x="23590" y="4689"/>
                      <a:pt x="23456" y="4726"/>
                      <a:pt x="23310" y="4726"/>
                    </a:cubicBezTo>
                    <a:cubicBezTo>
                      <a:pt x="23278" y="4726"/>
                      <a:pt x="23246" y="4724"/>
                      <a:pt x="23214" y="4721"/>
                    </a:cubicBezTo>
                    <a:cubicBezTo>
                      <a:pt x="23083" y="4721"/>
                      <a:pt x="22930" y="4669"/>
                      <a:pt x="22809" y="4669"/>
                    </a:cubicBezTo>
                    <a:cubicBezTo>
                      <a:pt x="22761" y="4669"/>
                      <a:pt x="22718" y="4677"/>
                      <a:pt x="22683" y="4700"/>
                    </a:cubicBezTo>
                    <a:cubicBezTo>
                      <a:pt x="22478" y="4843"/>
                      <a:pt x="22294" y="4986"/>
                      <a:pt x="22397" y="5211"/>
                    </a:cubicBezTo>
                    <a:cubicBezTo>
                      <a:pt x="22397" y="5232"/>
                      <a:pt x="22417" y="5252"/>
                      <a:pt x="22417" y="5272"/>
                    </a:cubicBezTo>
                    <a:cubicBezTo>
                      <a:pt x="22458" y="5477"/>
                      <a:pt x="22274" y="5640"/>
                      <a:pt x="21947" y="5701"/>
                    </a:cubicBezTo>
                    <a:cubicBezTo>
                      <a:pt x="21865" y="5701"/>
                      <a:pt x="21804" y="5701"/>
                      <a:pt x="21743" y="5681"/>
                    </a:cubicBezTo>
                    <a:cubicBezTo>
                      <a:pt x="21661" y="5661"/>
                      <a:pt x="21620" y="5599"/>
                      <a:pt x="21538" y="5599"/>
                    </a:cubicBezTo>
                    <a:cubicBezTo>
                      <a:pt x="21436" y="5558"/>
                      <a:pt x="21354" y="5497"/>
                      <a:pt x="21293" y="5415"/>
                    </a:cubicBezTo>
                    <a:cubicBezTo>
                      <a:pt x="20946" y="5640"/>
                      <a:pt x="20537" y="5804"/>
                      <a:pt x="20128" y="5865"/>
                    </a:cubicBezTo>
                    <a:cubicBezTo>
                      <a:pt x="20017" y="5889"/>
                      <a:pt x="19900" y="5901"/>
                      <a:pt x="19785" y="5901"/>
                    </a:cubicBezTo>
                    <a:cubicBezTo>
                      <a:pt x="19415" y="5901"/>
                      <a:pt x="19053" y="5781"/>
                      <a:pt x="18882" y="5579"/>
                    </a:cubicBezTo>
                    <a:lnTo>
                      <a:pt x="18616" y="5558"/>
                    </a:lnTo>
                    <a:cubicBezTo>
                      <a:pt x="18453" y="5661"/>
                      <a:pt x="18269" y="5742"/>
                      <a:pt x="18065" y="5804"/>
                    </a:cubicBezTo>
                    <a:cubicBezTo>
                      <a:pt x="17705" y="5906"/>
                      <a:pt x="17346" y="5952"/>
                      <a:pt x="16974" y="5952"/>
                    </a:cubicBezTo>
                    <a:cubicBezTo>
                      <a:pt x="16902" y="5952"/>
                      <a:pt x="16830" y="5950"/>
                      <a:pt x="16757" y="5947"/>
                    </a:cubicBezTo>
                    <a:cubicBezTo>
                      <a:pt x="16471" y="6110"/>
                      <a:pt x="16185" y="6212"/>
                      <a:pt x="15858" y="6294"/>
                    </a:cubicBezTo>
                    <a:cubicBezTo>
                      <a:pt x="15653" y="6335"/>
                      <a:pt x="15449" y="6355"/>
                      <a:pt x="15224" y="6355"/>
                    </a:cubicBezTo>
                    <a:cubicBezTo>
                      <a:pt x="14856" y="6764"/>
                      <a:pt x="13998" y="7030"/>
                      <a:pt x="13222" y="7050"/>
                    </a:cubicBezTo>
                    <a:cubicBezTo>
                      <a:pt x="13160" y="7091"/>
                      <a:pt x="13099" y="7132"/>
                      <a:pt x="13017" y="7152"/>
                    </a:cubicBezTo>
                    <a:cubicBezTo>
                      <a:pt x="12793" y="7214"/>
                      <a:pt x="12609" y="7336"/>
                      <a:pt x="12445" y="7479"/>
                    </a:cubicBezTo>
                    <a:cubicBezTo>
                      <a:pt x="12343" y="7500"/>
                      <a:pt x="12241" y="7520"/>
                      <a:pt x="12139" y="7520"/>
                    </a:cubicBezTo>
                    <a:cubicBezTo>
                      <a:pt x="12077" y="7663"/>
                      <a:pt x="12098" y="7847"/>
                      <a:pt x="11791" y="7908"/>
                    </a:cubicBezTo>
                    <a:lnTo>
                      <a:pt x="11403" y="8174"/>
                    </a:lnTo>
                    <a:cubicBezTo>
                      <a:pt x="11444" y="8215"/>
                      <a:pt x="11485" y="8276"/>
                      <a:pt x="11526" y="8337"/>
                    </a:cubicBezTo>
                    <a:cubicBezTo>
                      <a:pt x="11546" y="8399"/>
                      <a:pt x="11587" y="8460"/>
                      <a:pt x="11628" y="8501"/>
                    </a:cubicBezTo>
                    <a:cubicBezTo>
                      <a:pt x="11565" y="8537"/>
                      <a:pt x="11495" y="8553"/>
                      <a:pt x="11423" y="8553"/>
                    </a:cubicBezTo>
                    <a:cubicBezTo>
                      <a:pt x="11331" y="8553"/>
                      <a:pt x="11238" y="8526"/>
                      <a:pt x="11158" y="8481"/>
                    </a:cubicBezTo>
                    <a:cubicBezTo>
                      <a:pt x="11097" y="8440"/>
                      <a:pt x="11056" y="8399"/>
                      <a:pt x="10994" y="8358"/>
                    </a:cubicBezTo>
                    <a:cubicBezTo>
                      <a:pt x="10869" y="8288"/>
                      <a:pt x="10726" y="8247"/>
                      <a:pt x="10582" y="8247"/>
                    </a:cubicBezTo>
                    <a:cubicBezTo>
                      <a:pt x="10514" y="8247"/>
                      <a:pt x="10447" y="8257"/>
                      <a:pt x="10381" y="8276"/>
                    </a:cubicBezTo>
                    <a:cubicBezTo>
                      <a:pt x="10177" y="8317"/>
                      <a:pt x="10014" y="8399"/>
                      <a:pt x="9830" y="8460"/>
                    </a:cubicBezTo>
                    <a:cubicBezTo>
                      <a:pt x="9729" y="8485"/>
                      <a:pt x="9620" y="8503"/>
                      <a:pt x="9508" y="8503"/>
                    </a:cubicBezTo>
                    <a:cubicBezTo>
                      <a:pt x="9439" y="8503"/>
                      <a:pt x="9369" y="8496"/>
                      <a:pt x="9298" y="8481"/>
                    </a:cubicBezTo>
                    <a:cubicBezTo>
                      <a:pt x="9176" y="8481"/>
                      <a:pt x="9033" y="8419"/>
                      <a:pt x="8890" y="8399"/>
                    </a:cubicBezTo>
                    <a:cubicBezTo>
                      <a:pt x="8828" y="8419"/>
                      <a:pt x="8747" y="8460"/>
                      <a:pt x="8665" y="8481"/>
                    </a:cubicBezTo>
                    <a:cubicBezTo>
                      <a:pt x="8481" y="8583"/>
                      <a:pt x="8338" y="8705"/>
                      <a:pt x="8379" y="8910"/>
                    </a:cubicBezTo>
                    <a:cubicBezTo>
                      <a:pt x="8399" y="8930"/>
                      <a:pt x="8399" y="8950"/>
                      <a:pt x="8399" y="8971"/>
                    </a:cubicBezTo>
                    <a:cubicBezTo>
                      <a:pt x="8399" y="9134"/>
                      <a:pt x="8277" y="9257"/>
                      <a:pt x="8052" y="9318"/>
                    </a:cubicBezTo>
                    <a:cubicBezTo>
                      <a:pt x="7887" y="9465"/>
                      <a:pt x="7672" y="9546"/>
                      <a:pt x="7452" y="9546"/>
                    </a:cubicBezTo>
                    <a:cubicBezTo>
                      <a:pt x="7427" y="9546"/>
                      <a:pt x="7402" y="9545"/>
                      <a:pt x="7378" y="9543"/>
                    </a:cubicBezTo>
                    <a:cubicBezTo>
                      <a:pt x="7191" y="9696"/>
                      <a:pt x="6976" y="9778"/>
                      <a:pt x="6744" y="9778"/>
                    </a:cubicBezTo>
                    <a:cubicBezTo>
                      <a:pt x="6697" y="9778"/>
                      <a:pt x="6649" y="9775"/>
                      <a:pt x="6601" y="9768"/>
                    </a:cubicBezTo>
                    <a:cubicBezTo>
                      <a:pt x="6008" y="9707"/>
                      <a:pt x="5661" y="9461"/>
                      <a:pt x="5109" y="9359"/>
                    </a:cubicBezTo>
                    <a:cubicBezTo>
                      <a:pt x="4795" y="9298"/>
                      <a:pt x="4546" y="9273"/>
                      <a:pt x="4336" y="9273"/>
                    </a:cubicBezTo>
                    <a:cubicBezTo>
                      <a:pt x="3631" y="9273"/>
                      <a:pt x="3359" y="9559"/>
                      <a:pt x="2494" y="9747"/>
                    </a:cubicBezTo>
                    <a:cubicBezTo>
                      <a:pt x="2187" y="9788"/>
                      <a:pt x="1860" y="9809"/>
                      <a:pt x="1554" y="9809"/>
                    </a:cubicBezTo>
                    <a:cubicBezTo>
                      <a:pt x="1472" y="9911"/>
                      <a:pt x="1349" y="9972"/>
                      <a:pt x="1227" y="10013"/>
                    </a:cubicBezTo>
                    <a:cubicBezTo>
                      <a:pt x="1084" y="10054"/>
                      <a:pt x="941" y="10074"/>
                      <a:pt x="798" y="10115"/>
                    </a:cubicBezTo>
                    <a:cubicBezTo>
                      <a:pt x="573" y="10340"/>
                      <a:pt x="287" y="10503"/>
                      <a:pt x="1" y="10606"/>
                    </a:cubicBezTo>
                    <a:lnTo>
                      <a:pt x="1" y="21844"/>
                    </a:lnTo>
                    <a:cubicBezTo>
                      <a:pt x="83" y="21865"/>
                      <a:pt x="164" y="21906"/>
                      <a:pt x="226" y="21987"/>
                    </a:cubicBezTo>
                    <a:cubicBezTo>
                      <a:pt x="736" y="21987"/>
                      <a:pt x="1247" y="22151"/>
                      <a:pt x="1349" y="22417"/>
                    </a:cubicBezTo>
                    <a:lnTo>
                      <a:pt x="1758" y="22417"/>
                    </a:lnTo>
                    <a:cubicBezTo>
                      <a:pt x="1758" y="22417"/>
                      <a:pt x="1779" y="22396"/>
                      <a:pt x="1779" y="22396"/>
                    </a:cubicBezTo>
                    <a:cubicBezTo>
                      <a:pt x="1779" y="22314"/>
                      <a:pt x="1860" y="22294"/>
                      <a:pt x="1983" y="22273"/>
                    </a:cubicBezTo>
                    <a:cubicBezTo>
                      <a:pt x="2080" y="22268"/>
                      <a:pt x="2153" y="22265"/>
                      <a:pt x="2212" y="22265"/>
                    </a:cubicBezTo>
                    <a:cubicBezTo>
                      <a:pt x="2388" y="22265"/>
                      <a:pt x="2438" y="22299"/>
                      <a:pt x="2637" y="22437"/>
                    </a:cubicBezTo>
                    <a:cubicBezTo>
                      <a:pt x="2637" y="22437"/>
                      <a:pt x="2657" y="22457"/>
                      <a:pt x="2678" y="22457"/>
                    </a:cubicBezTo>
                    <a:cubicBezTo>
                      <a:pt x="2902" y="22396"/>
                      <a:pt x="3148" y="22355"/>
                      <a:pt x="3372" y="22335"/>
                    </a:cubicBezTo>
                    <a:cubicBezTo>
                      <a:pt x="3454" y="22294"/>
                      <a:pt x="3536" y="22253"/>
                      <a:pt x="3597" y="22253"/>
                    </a:cubicBezTo>
                    <a:cubicBezTo>
                      <a:pt x="3732" y="22223"/>
                      <a:pt x="3877" y="22204"/>
                      <a:pt x="4018" y="22204"/>
                    </a:cubicBezTo>
                    <a:cubicBezTo>
                      <a:pt x="4069" y="22204"/>
                      <a:pt x="4120" y="22207"/>
                      <a:pt x="4169" y="22212"/>
                    </a:cubicBezTo>
                    <a:cubicBezTo>
                      <a:pt x="4231" y="22212"/>
                      <a:pt x="4292" y="22171"/>
                      <a:pt x="4353" y="22151"/>
                    </a:cubicBezTo>
                    <a:cubicBezTo>
                      <a:pt x="4387" y="22142"/>
                      <a:pt x="4421" y="22137"/>
                      <a:pt x="4455" y="22137"/>
                    </a:cubicBezTo>
                    <a:cubicBezTo>
                      <a:pt x="4503" y="22137"/>
                      <a:pt x="4551" y="22147"/>
                      <a:pt x="4598" y="22171"/>
                    </a:cubicBezTo>
                    <a:cubicBezTo>
                      <a:pt x="4742" y="22212"/>
                      <a:pt x="4885" y="22253"/>
                      <a:pt x="5007" y="22294"/>
                    </a:cubicBezTo>
                    <a:lnTo>
                      <a:pt x="5150" y="22294"/>
                    </a:lnTo>
                    <a:cubicBezTo>
                      <a:pt x="5355" y="22233"/>
                      <a:pt x="5538" y="22151"/>
                      <a:pt x="5743" y="22090"/>
                    </a:cubicBezTo>
                    <a:cubicBezTo>
                      <a:pt x="5784" y="22049"/>
                      <a:pt x="5804" y="22008"/>
                      <a:pt x="5825" y="21947"/>
                    </a:cubicBezTo>
                    <a:cubicBezTo>
                      <a:pt x="5916" y="21781"/>
                      <a:pt x="6091" y="21698"/>
                      <a:pt x="6274" y="21698"/>
                    </a:cubicBezTo>
                    <a:cubicBezTo>
                      <a:pt x="6295" y="21698"/>
                      <a:pt x="6315" y="21699"/>
                      <a:pt x="6335" y="21701"/>
                    </a:cubicBezTo>
                    <a:cubicBezTo>
                      <a:pt x="6499" y="21558"/>
                      <a:pt x="6683" y="21456"/>
                      <a:pt x="6887" y="21415"/>
                    </a:cubicBezTo>
                    <a:cubicBezTo>
                      <a:pt x="6887" y="21374"/>
                      <a:pt x="6908" y="21334"/>
                      <a:pt x="6948" y="21334"/>
                    </a:cubicBezTo>
                    <a:cubicBezTo>
                      <a:pt x="7030" y="21334"/>
                      <a:pt x="7112" y="21313"/>
                      <a:pt x="7214" y="21313"/>
                    </a:cubicBezTo>
                    <a:cubicBezTo>
                      <a:pt x="7229" y="21318"/>
                      <a:pt x="7246" y="21321"/>
                      <a:pt x="7263" y="21321"/>
                    </a:cubicBezTo>
                    <a:cubicBezTo>
                      <a:pt x="7314" y="21321"/>
                      <a:pt x="7367" y="21298"/>
                      <a:pt x="7398" y="21252"/>
                    </a:cubicBezTo>
                    <a:lnTo>
                      <a:pt x="7541" y="21088"/>
                    </a:lnTo>
                    <a:lnTo>
                      <a:pt x="7684" y="21088"/>
                    </a:lnTo>
                    <a:cubicBezTo>
                      <a:pt x="7786" y="20986"/>
                      <a:pt x="7909" y="20925"/>
                      <a:pt x="8052" y="20904"/>
                    </a:cubicBezTo>
                    <a:cubicBezTo>
                      <a:pt x="7991" y="20843"/>
                      <a:pt x="7929" y="20761"/>
                      <a:pt x="7868" y="20680"/>
                    </a:cubicBezTo>
                    <a:cubicBezTo>
                      <a:pt x="7807" y="20577"/>
                      <a:pt x="7807" y="20475"/>
                      <a:pt x="7950" y="20434"/>
                    </a:cubicBezTo>
                    <a:cubicBezTo>
                      <a:pt x="8011" y="20414"/>
                      <a:pt x="8072" y="20394"/>
                      <a:pt x="8134" y="20394"/>
                    </a:cubicBezTo>
                    <a:cubicBezTo>
                      <a:pt x="8174" y="20394"/>
                      <a:pt x="8215" y="20394"/>
                      <a:pt x="8256" y="20373"/>
                    </a:cubicBezTo>
                    <a:lnTo>
                      <a:pt x="8420" y="20353"/>
                    </a:lnTo>
                    <a:lnTo>
                      <a:pt x="8604" y="20353"/>
                    </a:lnTo>
                    <a:cubicBezTo>
                      <a:pt x="8787" y="20394"/>
                      <a:pt x="8971" y="20414"/>
                      <a:pt x="9135" y="20414"/>
                    </a:cubicBezTo>
                    <a:cubicBezTo>
                      <a:pt x="9135" y="20373"/>
                      <a:pt x="9135" y="20353"/>
                      <a:pt x="9176" y="20312"/>
                    </a:cubicBezTo>
                    <a:cubicBezTo>
                      <a:pt x="9207" y="20287"/>
                      <a:pt x="9251" y="20279"/>
                      <a:pt x="9301" y="20279"/>
                    </a:cubicBezTo>
                    <a:cubicBezTo>
                      <a:pt x="9386" y="20279"/>
                      <a:pt x="9488" y="20301"/>
                      <a:pt x="9569" y="20301"/>
                    </a:cubicBezTo>
                    <a:cubicBezTo>
                      <a:pt x="9598" y="20301"/>
                      <a:pt x="9624" y="20299"/>
                      <a:pt x="9646" y="20291"/>
                    </a:cubicBezTo>
                    <a:cubicBezTo>
                      <a:pt x="9687" y="20332"/>
                      <a:pt x="9748" y="20373"/>
                      <a:pt x="9789" y="20434"/>
                    </a:cubicBezTo>
                    <a:cubicBezTo>
                      <a:pt x="9848" y="20494"/>
                      <a:pt x="9922" y="20526"/>
                      <a:pt x="9997" y="20526"/>
                    </a:cubicBezTo>
                    <a:cubicBezTo>
                      <a:pt x="10051" y="20526"/>
                      <a:pt x="10105" y="20509"/>
                      <a:pt x="10157" y="20475"/>
                    </a:cubicBezTo>
                    <a:cubicBezTo>
                      <a:pt x="10238" y="20414"/>
                      <a:pt x="10361" y="20373"/>
                      <a:pt x="10463" y="20353"/>
                    </a:cubicBezTo>
                    <a:cubicBezTo>
                      <a:pt x="10361" y="20251"/>
                      <a:pt x="10320" y="20189"/>
                      <a:pt x="10320" y="20148"/>
                    </a:cubicBezTo>
                    <a:lnTo>
                      <a:pt x="10320" y="20148"/>
                    </a:lnTo>
                    <a:cubicBezTo>
                      <a:pt x="10381" y="20169"/>
                      <a:pt x="10443" y="20189"/>
                      <a:pt x="10483" y="20210"/>
                    </a:cubicBezTo>
                    <a:cubicBezTo>
                      <a:pt x="10627" y="20271"/>
                      <a:pt x="10627" y="20332"/>
                      <a:pt x="10504" y="20353"/>
                    </a:cubicBezTo>
                    <a:cubicBezTo>
                      <a:pt x="10443" y="20373"/>
                      <a:pt x="10381" y="20394"/>
                      <a:pt x="10320" y="20414"/>
                    </a:cubicBezTo>
                    <a:cubicBezTo>
                      <a:pt x="10279" y="20455"/>
                      <a:pt x="10279" y="20516"/>
                      <a:pt x="10259" y="20557"/>
                    </a:cubicBezTo>
                    <a:cubicBezTo>
                      <a:pt x="10218" y="20639"/>
                      <a:pt x="10238" y="20659"/>
                      <a:pt x="10402" y="20720"/>
                    </a:cubicBezTo>
                    <a:cubicBezTo>
                      <a:pt x="10463" y="20741"/>
                      <a:pt x="10524" y="20761"/>
                      <a:pt x="10586" y="20782"/>
                    </a:cubicBezTo>
                    <a:cubicBezTo>
                      <a:pt x="10711" y="20719"/>
                      <a:pt x="10847" y="20693"/>
                      <a:pt x="10987" y="20693"/>
                    </a:cubicBezTo>
                    <a:cubicBezTo>
                      <a:pt x="11030" y="20693"/>
                      <a:pt x="11074" y="20695"/>
                      <a:pt x="11117" y="20700"/>
                    </a:cubicBezTo>
                    <a:cubicBezTo>
                      <a:pt x="11190" y="20718"/>
                      <a:pt x="11264" y="20729"/>
                      <a:pt x="11336" y="20729"/>
                    </a:cubicBezTo>
                    <a:cubicBezTo>
                      <a:pt x="11423" y="20729"/>
                      <a:pt x="11508" y="20713"/>
                      <a:pt x="11587" y="20680"/>
                    </a:cubicBezTo>
                    <a:cubicBezTo>
                      <a:pt x="11638" y="20669"/>
                      <a:pt x="11684" y="20664"/>
                      <a:pt x="11727" y="20664"/>
                    </a:cubicBezTo>
                    <a:cubicBezTo>
                      <a:pt x="11771" y="20664"/>
                      <a:pt x="11812" y="20669"/>
                      <a:pt x="11853" y="20680"/>
                    </a:cubicBezTo>
                    <a:cubicBezTo>
                      <a:pt x="12036" y="20720"/>
                      <a:pt x="12220" y="20802"/>
                      <a:pt x="12363" y="20925"/>
                    </a:cubicBezTo>
                    <a:cubicBezTo>
                      <a:pt x="12517" y="20904"/>
                      <a:pt x="12675" y="20894"/>
                      <a:pt x="12833" y="20894"/>
                    </a:cubicBezTo>
                    <a:cubicBezTo>
                      <a:pt x="12992" y="20894"/>
                      <a:pt x="13150" y="20904"/>
                      <a:pt x="13303" y="20925"/>
                    </a:cubicBezTo>
                    <a:cubicBezTo>
                      <a:pt x="13446" y="20925"/>
                      <a:pt x="13589" y="20986"/>
                      <a:pt x="13712" y="21068"/>
                    </a:cubicBezTo>
                    <a:cubicBezTo>
                      <a:pt x="13831" y="21028"/>
                      <a:pt x="13950" y="21006"/>
                      <a:pt x="14074" y="21006"/>
                    </a:cubicBezTo>
                    <a:cubicBezTo>
                      <a:pt x="14142" y="21006"/>
                      <a:pt x="14212" y="21013"/>
                      <a:pt x="14284" y="21027"/>
                    </a:cubicBezTo>
                    <a:cubicBezTo>
                      <a:pt x="14386" y="21047"/>
                      <a:pt x="14509" y="21088"/>
                      <a:pt x="14611" y="21150"/>
                    </a:cubicBezTo>
                    <a:cubicBezTo>
                      <a:pt x="14652" y="21160"/>
                      <a:pt x="14698" y="21165"/>
                      <a:pt x="14744" y="21165"/>
                    </a:cubicBezTo>
                    <a:cubicBezTo>
                      <a:pt x="14790" y="21165"/>
                      <a:pt x="14836" y="21160"/>
                      <a:pt x="14877" y="21150"/>
                    </a:cubicBezTo>
                    <a:cubicBezTo>
                      <a:pt x="14996" y="21090"/>
                      <a:pt x="15122" y="21058"/>
                      <a:pt x="15251" y="21058"/>
                    </a:cubicBezTo>
                    <a:cubicBezTo>
                      <a:pt x="15343" y="21058"/>
                      <a:pt x="15437" y="21075"/>
                      <a:pt x="15531" y="21109"/>
                    </a:cubicBezTo>
                    <a:cubicBezTo>
                      <a:pt x="15592" y="21129"/>
                      <a:pt x="15633" y="21150"/>
                      <a:pt x="15694" y="21170"/>
                    </a:cubicBezTo>
                    <a:cubicBezTo>
                      <a:pt x="15722" y="21178"/>
                      <a:pt x="15742" y="21181"/>
                      <a:pt x="15758" y="21181"/>
                    </a:cubicBezTo>
                    <a:cubicBezTo>
                      <a:pt x="15825" y="21181"/>
                      <a:pt x="15804" y="21121"/>
                      <a:pt x="15837" y="21088"/>
                    </a:cubicBezTo>
                    <a:cubicBezTo>
                      <a:pt x="15858" y="21047"/>
                      <a:pt x="15878" y="21027"/>
                      <a:pt x="15899" y="21007"/>
                    </a:cubicBezTo>
                    <a:cubicBezTo>
                      <a:pt x="16001" y="20945"/>
                      <a:pt x="15899" y="20823"/>
                      <a:pt x="16082" y="20782"/>
                    </a:cubicBezTo>
                    <a:cubicBezTo>
                      <a:pt x="16164" y="20782"/>
                      <a:pt x="16266" y="20761"/>
                      <a:pt x="16369" y="20741"/>
                    </a:cubicBezTo>
                    <a:cubicBezTo>
                      <a:pt x="16430" y="20700"/>
                      <a:pt x="16512" y="20680"/>
                      <a:pt x="16593" y="20680"/>
                    </a:cubicBezTo>
                    <a:cubicBezTo>
                      <a:pt x="16859" y="20700"/>
                      <a:pt x="17125" y="20761"/>
                      <a:pt x="17390" y="20843"/>
                    </a:cubicBezTo>
                    <a:cubicBezTo>
                      <a:pt x="17697" y="20864"/>
                      <a:pt x="18003" y="20884"/>
                      <a:pt x="18289" y="20945"/>
                    </a:cubicBezTo>
                    <a:cubicBezTo>
                      <a:pt x="18432" y="20986"/>
                      <a:pt x="18535" y="21068"/>
                      <a:pt x="18555" y="21211"/>
                    </a:cubicBezTo>
                    <a:lnTo>
                      <a:pt x="18616" y="21252"/>
                    </a:lnTo>
                    <a:cubicBezTo>
                      <a:pt x="18790" y="21231"/>
                      <a:pt x="18964" y="21221"/>
                      <a:pt x="19135" y="21221"/>
                    </a:cubicBezTo>
                    <a:cubicBezTo>
                      <a:pt x="19306" y="21221"/>
                      <a:pt x="19474" y="21231"/>
                      <a:pt x="19638" y="21252"/>
                    </a:cubicBezTo>
                    <a:lnTo>
                      <a:pt x="19577" y="21150"/>
                    </a:lnTo>
                    <a:lnTo>
                      <a:pt x="19924" y="21109"/>
                    </a:lnTo>
                    <a:cubicBezTo>
                      <a:pt x="19998" y="21065"/>
                      <a:pt x="20071" y="21031"/>
                      <a:pt x="20145" y="21031"/>
                    </a:cubicBezTo>
                    <a:cubicBezTo>
                      <a:pt x="20173" y="21031"/>
                      <a:pt x="20202" y="21036"/>
                      <a:pt x="20231" y="21047"/>
                    </a:cubicBezTo>
                    <a:cubicBezTo>
                      <a:pt x="20312" y="21027"/>
                      <a:pt x="20374" y="20986"/>
                      <a:pt x="20455" y="20966"/>
                    </a:cubicBezTo>
                    <a:cubicBezTo>
                      <a:pt x="20499" y="20951"/>
                      <a:pt x="20552" y="20937"/>
                      <a:pt x="20602" y="20937"/>
                    </a:cubicBezTo>
                    <a:cubicBezTo>
                      <a:pt x="20622" y="20937"/>
                      <a:pt x="20642" y="20939"/>
                      <a:pt x="20660" y="20945"/>
                    </a:cubicBezTo>
                    <a:cubicBezTo>
                      <a:pt x="20639" y="20986"/>
                      <a:pt x="20721" y="21047"/>
                      <a:pt x="20844" y="21088"/>
                    </a:cubicBezTo>
                    <a:cubicBezTo>
                      <a:pt x="20966" y="21047"/>
                      <a:pt x="21089" y="21007"/>
                      <a:pt x="21211" y="20986"/>
                    </a:cubicBezTo>
                    <a:cubicBezTo>
                      <a:pt x="21252" y="20904"/>
                      <a:pt x="21416" y="20864"/>
                      <a:pt x="21518" y="20802"/>
                    </a:cubicBezTo>
                    <a:cubicBezTo>
                      <a:pt x="21538" y="20802"/>
                      <a:pt x="21559" y="20802"/>
                      <a:pt x="21559" y="20823"/>
                    </a:cubicBezTo>
                    <a:cubicBezTo>
                      <a:pt x="21600" y="20843"/>
                      <a:pt x="21640" y="20884"/>
                      <a:pt x="21681" y="20925"/>
                    </a:cubicBezTo>
                    <a:cubicBezTo>
                      <a:pt x="22110" y="20864"/>
                      <a:pt x="22580" y="20884"/>
                      <a:pt x="23050" y="20864"/>
                    </a:cubicBezTo>
                    <a:lnTo>
                      <a:pt x="24624" y="20864"/>
                    </a:lnTo>
                    <a:cubicBezTo>
                      <a:pt x="24714" y="20830"/>
                      <a:pt x="24816" y="20815"/>
                      <a:pt x="24921" y="20815"/>
                    </a:cubicBezTo>
                    <a:cubicBezTo>
                      <a:pt x="25006" y="20815"/>
                      <a:pt x="25093" y="20825"/>
                      <a:pt x="25176" y="20843"/>
                    </a:cubicBezTo>
                    <a:cubicBezTo>
                      <a:pt x="25216" y="20864"/>
                      <a:pt x="25257" y="20884"/>
                      <a:pt x="25278" y="20904"/>
                    </a:cubicBezTo>
                    <a:cubicBezTo>
                      <a:pt x="25666" y="20925"/>
                      <a:pt x="26075" y="20986"/>
                      <a:pt x="26463" y="21047"/>
                    </a:cubicBezTo>
                    <a:cubicBezTo>
                      <a:pt x="26524" y="21068"/>
                      <a:pt x="26606" y="21088"/>
                      <a:pt x="26688" y="21129"/>
                    </a:cubicBezTo>
                    <a:cubicBezTo>
                      <a:pt x="26708" y="21129"/>
                      <a:pt x="26729" y="21109"/>
                      <a:pt x="26769" y="21109"/>
                    </a:cubicBezTo>
                    <a:cubicBezTo>
                      <a:pt x="27076" y="21068"/>
                      <a:pt x="27362" y="21007"/>
                      <a:pt x="27648" y="20945"/>
                    </a:cubicBezTo>
                    <a:lnTo>
                      <a:pt x="27914" y="21027"/>
                    </a:lnTo>
                    <a:cubicBezTo>
                      <a:pt x="28282" y="21027"/>
                      <a:pt x="28649" y="21129"/>
                      <a:pt x="28935" y="21374"/>
                    </a:cubicBezTo>
                    <a:cubicBezTo>
                      <a:pt x="29569" y="21415"/>
                      <a:pt x="30182" y="21538"/>
                      <a:pt x="30775" y="21742"/>
                    </a:cubicBezTo>
                    <a:cubicBezTo>
                      <a:pt x="30958" y="21783"/>
                      <a:pt x="31101" y="21865"/>
                      <a:pt x="31245" y="21967"/>
                    </a:cubicBezTo>
                    <a:cubicBezTo>
                      <a:pt x="31367" y="21987"/>
                      <a:pt x="31469" y="22008"/>
                      <a:pt x="31592" y="22008"/>
                    </a:cubicBezTo>
                    <a:cubicBezTo>
                      <a:pt x="31592" y="21987"/>
                      <a:pt x="31612" y="21967"/>
                      <a:pt x="31633" y="21926"/>
                    </a:cubicBezTo>
                    <a:cubicBezTo>
                      <a:pt x="31674" y="21967"/>
                      <a:pt x="31735" y="21987"/>
                      <a:pt x="31776" y="22028"/>
                    </a:cubicBezTo>
                    <a:cubicBezTo>
                      <a:pt x="31837" y="22049"/>
                      <a:pt x="31980" y="22090"/>
                      <a:pt x="32082" y="22110"/>
                    </a:cubicBezTo>
                    <a:lnTo>
                      <a:pt x="32348" y="22110"/>
                    </a:lnTo>
                    <a:cubicBezTo>
                      <a:pt x="32396" y="22158"/>
                      <a:pt x="32458" y="22178"/>
                      <a:pt x="32525" y="22178"/>
                    </a:cubicBezTo>
                    <a:cubicBezTo>
                      <a:pt x="32573" y="22178"/>
                      <a:pt x="32624" y="22168"/>
                      <a:pt x="32675" y="22151"/>
                    </a:cubicBezTo>
                    <a:lnTo>
                      <a:pt x="32757" y="22151"/>
                    </a:lnTo>
                    <a:cubicBezTo>
                      <a:pt x="33002" y="22151"/>
                      <a:pt x="33227" y="22110"/>
                      <a:pt x="33451" y="22090"/>
                    </a:cubicBezTo>
                    <a:cubicBezTo>
                      <a:pt x="33431" y="21987"/>
                      <a:pt x="33513" y="21967"/>
                      <a:pt x="33623" y="21967"/>
                    </a:cubicBezTo>
                    <a:cubicBezTo>
                      <a:pt x="33696" y="21967"/>
                      <a:pt x="33781" y="21976"/>
                      <a:pt x="33858" y="21976"/>
                    </a:cubicBezTo>
                    <a:cubicBezTo>
                      <a:pt x="33896" y="21976"/>
                      <a:pt x="33932" y="21974"/>
                      <a:pt x="33962" y="21967"/>
                    </a:cubicBezTo>
                    <a:cubicBezTo>
                      <a:pt x="34030" y="22021"/>
                      <a:pt x="34117" y="22049"/>
                      <a:pt x="34203" y="22049"/>
                    </a:cubicBezTo>
                    <a:cubicBezTo>
                      <a:pt x="34246" y="22049"/>
                      <a:pt x="34289" y="22042"/>
                      <a:pt x="34330" y="22028"/>
                    </a:cubicBezTo>
                    <a:cubicBezTo>
                      <a:pt x="34473" y="21987"/>
                      <a:pt x="34616" y="21947"/>
                      <a:pt x="34677" y="21844"/>
                    </a:cubicBezTo>
                    <a:cubicBezTo>
                      <a:pt x="34753" y="21672"/>
                      <a:pt x="34794" y="21591"/>
                      <a:pt x="34902" y="21591"/>
                    </a:cubicBezTo>
                    <a:cubicBezTo>
                      <a:pt x="35000" y="21591"/>
                      <a:pt x="35153" y="21657"/>
                      <a:pt x="35433" y="21783"/>
                    </a:cubicBezTo>
                    <a:cubicBezTo>
                      <a:pt x="35474" y="21803"/>
                      <a:pt x="35495" y="21803"/>
                      <a:pt x="35536" y="21824"/>
                    </a:cubicBezTo>
                    <a:lnTo>
                      <a:pt x="35699" y="21824"/>
                    </a:lnTo>
                    <a:cubicBezTo>
                      <a:pt x="35720" y="21742"/>
                      <a:pt x="35822" y="21701"/>
                      <a:pt x="35944" y="21701"/>
                    </a:cubicBezTo>
                    <a:cubicBezTo>
                      <a:pt x="35944" y="21722"/>
                      <a:pt x="35944" y="21742"/>
                      <a:pt x="35924" y="21763"/>
                    </a:cubicBezTo>
                    <a:cubicBezTo>
                      <a:pt x="35863" y="21803"/>
                      <a:pt x="35822" y="21844"/>
                      <a:pt x="35924" y="21885"/>
                    </a:cubicBezTo>
                    <a:cubicBezTo>
                      <a:pt x="35985" y="21931"/>
                      <a:pt x="36058" y="21954"/>
                      <a:pt x="36134" y="21954"/>
                    </a:cubicBezTo>
                    <a:cubicBezTo>
                      <a:pt x="36159" y="21954"/>
                      <a:pt x="36184" y="21952"/>
                      <a:pt x="36210" y="21947"/>
                    </a:cubicBezTo>
                    <a:cubicBezTo>
                      <a:pt x="36394" y="21885"/>
                      <a:pt x="36598" y="21865"/>
                      <a:pt x="36803" y="21865"/>
                    </a:cubicBezTo>
                    <a:cubicBezTo>
                      <a:pt x="36843" y="21756"/>
                      <a:pt x="36975" y="21729"/>
                      <a:pt x="37137" y="21729"/>
                    </a:cubicBezTo>
                    <a:cubicBezTo>
                      <a:pt x="37218" y="21729"/>
                      <a:pt x="37307" y="21735"/>
                      <a:pt x="37395" y="21742"/>
                    </a:cubicBezTo>
                    <a:cubicBezTo>
                      <a:pt x="37518" y="21742"/>
                      <a:pt x="37620" y="21722"/>
                      <a:pt x="37702" y="21660"/>
                    </a:cubicBezTo>
                    <a:cubicBezTo>
                      <a:pt x="37778" y="21614"/>
                      <a:pt x="37855" y="21591"/>
                      <a:pt x="37940" y="21591"/>
                    </a:cubicBezTo>
                    <a:cubicBezTo>
                      <a:pt x="37969" y="21591"/>
                      <a:pt x="37998" y="21594"/>
                      <a:pt x="38029" y="21599"/>
                    </a:cubicBezTo>
                    <a:cubicBezTo>
                      <a:pt x="38253" y="21599"/>
                      <a:pt x="38478" y="21620"/>
                      <a:pt x="38723" y="21640"/>
                    </a:cubicBezTo>
                    <a:cubicBezTo>
                      <a:pt x="38764" y="21647"/>
                      <a:pt x="38773" y="21647"/>
                      <a:pt x="38771" y="21647"/>
                    </a:cubicBezTo>
                    <a:lnTo>
                      <a:pt x="38771" y="21647"/>
                    </a:lnTo>
                    <a:cubicBezTo>
                      <a:pt x="38767" y="21647"/>
                      <a:pt x="38717" y="21647"/>
                      <a:pt x="38785" y="21701"/>
                    </a:cubicBezTo>
                    <a:cubicBezTo>
                      <a:pt x="38805" y="21722"/>
                      <a:pt x="38805" y="21763"/>
                      <a:pt x="38764" y="21783"/>
                    </a:cubicBezTo>
                    <a:lnTo>
                      <a:pt x="38723" y="21783"/>
                    </a:lnTo>
                    <a:cubicBezTo>
                      <a:pt x="39152" y="21803"/>
                      <a:pt x="39602" y="21865"/>
                      <a:pt x="40154" y="21885"/>
                    </a:cubicBezTo>
                    <a:lnTo>
                      <a:pt x="40665" y="21885"/>
                    </a:lnTo>
                    <a:lnTo>
                      <a:pt x="40889" y="21865"/>
                    </a:lnTo>
                    <a:cubicBezTo>
                      <a:pt x="40992" y="21824"/>
                      <a:pt x="41114" y="21783"/>
                      <a:pt x="41216" y="21763"/>
                    </a:cubicBezTo>
                    <a:cubicBezTo>
                      <a:pt x="41234" y="21757"/>
                      <a:pt x="41252" y="21754"/>
                      <a:pt x="41271" y="21754"/>
                    </a:cubicBezTo>
                    <a:cubicBezTo>
                      <a:pt x="41315" y="21754"/>
                      <a:pt x="41363" y="21769"/>
                      <a:pt x="41421" y="21783"/>
                    </a:cubicBezTo>
                    <a:cubicBezTo>
                      <a:pt x="41421" y="21783"/>
                      <a:pt x="41441" y="21803"/>
                      <a:pt x="41441" y="21824"/>
                    </a:cubicBezTo>
                    <a:cubicBezTo>
                      <a:pt x="41441" y="21844"/>
                      <a:pt x="41441" y="21844"/>
                      <a:pt x="41441" y="21844"/>
                    </a:cubicBezTo>
                    <a:lnTo>
                      <a:pt x="42299" y="21844"/>
                    </a:lnTo>
                    <a:cubicBezTo>
                      <a:pt x="42831" y="21824"/>
                      <a:pt x="43362" y="21783"/>
                      <a:pt x="43893" y="21783"/>
                    </a:cubicBezTo>
                    <a:cubicBezTo>
                      <a:pt x="43934" y="21776"/>
                      <a:pt x="43975" y="21773"/>
                      <a:pt x="44015" y="21773"/>
                    </a:cubicBezTo>
                    <a:cubicBezTo>
                      <a:pt x="44218" y="21773"/>
                      <a:pt x="44411" y="21858"/>
                      <a:pt x="44547" y="22028"/>
                    </a:cubicBezTo>
                    <a:cubicBezTo>
                      <a:pt x="44670" y="22008"/>
                      <a:pt x="44792" y="21967"/>
                      <a:pt x="44935" y="21947"/>
                    </a:cubicBezTo>
                    <a:lnTo>
                      <a:pt x="44935" y="21885"/>
                    </a:lnTo>
                    <a:cubicBezTo>
                      <a:pt x="45017" y="21865"/>
                      <a:pt x="45078" y="21844"/>
                      <a:pt x="45160" y="21844"/>
                    </a:cubicBezTo>
                    <a:cubicBezTo>
                      <a:pt x="45610" y="21803"/>
                      <a:pt x="45977" y="21701"/>
                      <a:pt x="46447" y="21701"/>
                    </a:cubicBezTo>
                    <a:cubicBezTo>
                      <a:pt x="46550" y="21701"/>
                      <a:pt x="46774" y="21783"/>
                      <a:pt x="46795" y="21844"/>
                    </a:cubicBezTo>
                    <a:cubicBezTo>
                      <a:pt x="46795" y="21906"/>
                      <a:pt x="46815" y="22028"/>
                      <a:pt x="46836" y="22110"/>
                    </a:cubicBezTo>
                    <a:cubicBezTo>
                      <a:pt x="46856" y="22110"/>
                      <a:pt x="46877" y="22110"/>
                      <a:pt x="46897" y="22130"/>
                    </a:cubicBezTo>
                    <a:lnTo>
                      <a:pt x="47449" y="22417"/>
                    </a:lnTo>
                    <a:lnTo>
                      <a:pt x="47653" y="22417"/>
                    </a:lnTo>
                    <a:cubicBezTo>
                      <a:pt x="47915" y="22281"/>
                      <a:pt x="48190" y="22214"/>
                      <a:pt x="48464" y="22214"/>
                    </a:cubicBezTo>
                    <a:cubicBezTo>
                      <a:pt x="48768" y="22214"/>
                      <a:pt x="49070" y="22296"/>
                      <a:pt x="49349" y="22457"/>
                    </a:cubicBezTo>
                    <a:lnTo>
                      <a:pt x="49778" y="22539"/>
                    </a:lnTo>
                    <a:lnTo>
                      <a:pt x="49799" y="22539"/>
                    </a:lnTo>
                    <a:cubicBezTo>
                      <a:pt x="50003" y="22457"/>
                      <a:pt x="50228" y="22417"/>
                      <a:pt x="50453" y="22417"/>
                    </a:cubicBezTo>
                    <a:cubicBezTo>
                      <a:pt x="50514" y="22437"/>
                      <a:pt x="50575" y="22457"/>
                      <a:pt x="50636" y="22498"/>
                    </a:cubicBezTo>
                    <a:cubicBezTo>
                      <a:pt x="50657" y="22498"/>
                      <a:pt x="50677" y="22539"/>
                      <a:pt x="50677" y="22539"/>
                    </a:cubicBezTo>
                    <a:cubicBezTo>
                      <a:pt x="50657" y="22600"/>
                      <a:pt x="50636" y="22641"/>
                      <a:pt x="50616" y="22682"/>
                    </a:cubicBezTo>
                    <a:cubicBezTo>
                      <a:pt x="50575" y="22723"/>
                      <a:pt x="50534" y="22764"/>
                      <a:pt x="50555" y="22805"/>
                    </a:cubicBezTo>
                    <a:cubicBezTo>
                      <a:pt x="50575" y="22846"/>
                      <a:pt x="50616" y="22866"/>
                      <a:pt x="50636" y="22907"/>
                    </a:cubicBezTo>
                    <a:cubicBezTo>
                      <a:pt x="50677" y="22927"/>
                      <a:pt x="50739" y="22948"/>
                      <a:pt x="50779" y="22948"/>
                    </a:cubicBezTo>
                    <a:cubicBezTo>
                      <a:pt x="50841" y="22948"/>
                      <a:pt x="50897" y="22932"/>
                      <a:pt x="50953" y="22932"/>
                    </a:cubicBezTo>
                    <a:cubicBezTo>
                      <a:pt x="51009" y="22932"/>
                      <a:pt x="51066" y="22948"/>
                      <a:pt x="51127" y="23009"/>
                    </a:cubicBezTo>
                    <a:cubicBezTo>
                      <a:pt x="51188" y="23091"/>
                      <a:pt x="51270" y="23132"/>
                      <a:pt x="51372" y="23152"/>
                    </a:cubicBezTo>
                    <a:cubicBezTo>
                      <a:pt x="51536" y="23152"/>
                      <a:pt x="51679" y="23193"/>
                      <a:pt x="51801" y="23316"/>
                    </a:cubicBezTo>
                    <a:cubicBezTo>
                      <a:pt x="51927" y="23264"/>
                      <a:pt x="52052" y="23243"/>
                      <a:pt x="52176" y="23243"/>
                    </a:cubicBezTo>
                    <a:cubicBezTo>
                      <a:pt x="52638" y="23243"/>
                      <a:pt x="53092" y="23529"/>
                      <a:pt x="53559" y="23561"/>
                    </a:cubicBezTo>
                    <a:lnTo>
                      <a:pt x="53599" y="23561"/>
                    </a:lnTo>
                    <a:cubicBezTo>
                      <a:pt x="53661" y="23540"/>
                      <a:pt x="53742" y="23520"/>
                      <a:pt x="53824" y="23500"/>
                    </a:cubicBezTo>
                    <a:cubicBezTo>
                      <a:pt x="53889" y="23475"/>
                      <a:pt x="53953" y="23464"/>
                      <a:pt x="54018" y="23464"/>
                    </a:cubicBezTo>
                    <a:cubicBezTo>
                      <a:pt x="54117" y="23464"/>
                      <a:pt x="54216" y="23491"/>
                      <a:pt x="54315" y="23540"/>
                    </a:cubicBezTo>
                    <a:cubicBezTo>
                      <a:pt x="54376" y="23581"/>
                      <a:pt x="54417" y="23622"/>
                      <a:pt x="54478" y="23643"/>
                    </a:cubicBezTo>
                    <a:cubicBezTo>
                      <a:pt x="54631" y="23735"/>
                      <a:pt x="54785" y="23780"/>
                      <a:pt x="54946" y="23780"/>
                    </a:cubicBezTo>
                    <a:cubicBezTo>
                      <a:pt x="55000" y="23780"/>
                      <a:pt x="55055" y="23775"/>
                      <a:pt x="55112" y="23765"/>
                    </a:cubicBezTo>
                    <a:cubicBezTo>
                      <a:pt x="55275" y="23724"/>
                      <a:pt x="55418" y="23683"/>
                      <a:pt x="55602" y="23643"/>
                    </a:cubicBezTo>
                    <a:cubicBezTo>
                      <a:pt x="55684" y="23632"/>
                      <a:pt x="55765" y="23627"/>
                      <a:pt x="55850" y="23627"/>
                    </a:cubicBezTo>
                    <a:cubicBezTo>
                      <a:pt x="55934" y="23627"/>
                      <a:pt x="56021" y="23632"/>
                      <a:pt x="56113" y="23643"/>
                    </a:cubicBezTo>
                    <a:cubicBezTo>
                      <a:pt x="56244" y="23659"/>
                      <a:pt x="56428" y="23741"/>
                      <a:pt x="56559" y="23741"/>
                    </a:cubicBezTo>
                    <a:cubicBezTo>
                      <a:pt x="56591" y="23741"/>
                      <a:pt x="56620" y="23736"/>
                      <a:pt x="56644" y="23724"/>
                    </a:cubicBezTo>
                    <a:cubicBezTo>
                      <a:pt x="56828" y="23643"/>
                      <a:pt x="57032" y="23540"/>
                      <a:pt x="56930" y="23336"/>
                    </a:cubicBezTo>
                    <a:cubicBezTo>
                      <a:pt x="56910" y="23316"/>
                      <a:pt x="56910" y="23295"/>
                      <a:pt x="56910" y="23275"/>
                    </a:cubicBezTo>
                    <a:cubicBezTo>
                      <a:pt x="56869" y="23111"/>
                      <a:pt x="57053" y="23009"/>
                      <a:pt x="57380" y="22989"/>
                    </a:cubicBezTo>
                    <a:cubicBezTo>
                      <a:pt x="57441" y="22989"/>
                      <a:pt x="57502" y="23009"/>
                      <a:pt x="57584" y="23030"/>
                    </a:cubicBezTo>
                    <a:cubicBezTo>
                      <a:pt x="57645" y="23070"/>
                      <a:pt x="57707" y="23111"/>
                      <a:pt x="57768" y="23132"/>
                    </a:cubicBezTo>
                    <a:cubicBezTo>
                      <a:pt x="57870" y="23152"/>
                      <a:pt x="57972" y="23213"/>
                      <a:pt x="58054" y="23275"/>
                    </a:cubicBezTo>
                    <a:cubicBezTo>
                      <a:pt x="58422" y="23132"/>
                      <a:pt x="58831" y="23050"/>
                      <a:pt x="59219" y="23050"/>
                    </a:cubicBezTo>
                    <a:cubicBezTo>
                      <a:pt x="59267" y="23045"/>
                      <a:pt x="59316" y="23043"/>
                      <a:pt x="59365" y="23043"/>
                    </a:cubicBezTo>
                    <a:cubicBezTo>
                      <a:pt x="59748" y="23043"/>
                      <a:pt x="60134" y="23182"/>
                      <a:pt x="60424" y="23418"/>
                    </a:cubicBezTo>
                    <a:lnTo>
                      <a:pt x="60710" y="23479"/>
                    </a:lnTo>
                    <a:cubicBezTo>
                      <a:pt x="60874" y="23418"/>
                      <a:pt x="61058" y="23356"/>
                      <a:pt x="61242" y="23356"/>
                    </a:cubicBezTo>
                    <a:cubicBezTo>
                      <a:pt x="61411" y="23332"/>
                      <a:pt x="61583" y="23321"/>
                      <a:pt x="61757" y="23321"/>
                    </a:cubicBezTo>
                    <a:cubicBezTo>
                      <a:pt x="62022" y="23321"/>
                      <a:pt x="62290" y="23348"/>
                      <a:pt x="62550" y="23397"/>
                    </a:cubicBezTo>
                    <a:cubicBezTo>
                      <a:pt x="62836" y="23295"/>
                      <a:pt x="63142" y="23234"/>
                      <a:pt x="63449" y="23213"/>
                    </a:cubicBezTo>
                    <a:cubicBezTo>
                      <a:pt x="63508" y="23207"/>
                      <a:pt x="63568" y="23205"/>
                      <a:pt x="63628" y="23205"/>
                    </a:cubicBezTo>
                    <a:cubicBezTo>
                      <a:pt x="63773" y="23205"/>
                      <a:pt x="63917" y="23219"/>
                      <a:pt x="64062" y="23234"/>
                    </a:cubicBezTo>
                    <a:cubicBezTo>
                      <a:pt x="64371" y="23006"/>
                      <a:pt x="64977" y="22882"/>
                      <a:pt x="65603" y="22882"/>
                    </a:cubicBezTo>
                    <a:cubicBezTo>
                      <a:pt x="65764" y="22882"/>
                      <a:pt x="65926" y="22890"/>
                      <a:pt x="66085" y="22907"/>
                    </a:cubicBezTo>
                    <a:cubicBezTo>
                      <a:pt x="66146" y="22866"/>
                      <a:pt x="66228" y="22846"/>
                      <a:pt x="66289" y="22846"/>
                    </a:cubicBezTo>
                    <a:cubicBezTo>
                      <a:pt x="66493" y="22825"/>
                      <a:pt x="66698" y="22743"/>
                      <a:pt x="66882" y="22641"/>
                    </a:cubicBezTo>
                    <a:cubicBezTo>
                      <a:pt x="66933" y="22631"/>
                      <a:pt x="66984" y="22626"/>
                      <a:pt x="67035" y="22626"/>
                    </a:cubicBezTo>
                    <a:cubicBezTo>
                      <a:pt x="67086" y="22626"/>
                      <a:pt x="67137" y="22631"/>
                      <a:pt x="67188" y="22641"/>
                    </a:cubicBezTo>
                    <a:cubicBezTo>
                      <a:pt x="67249" y="22519"/>
                      <a:pt x="67229" y="22396"/>
                      <a:pt x="67535" y="22355"/>
                    </a:cubicBezTo>
                    <a:lnTo>
                      <a:pt x="67924" y="22192"/>
                    </a:lnTo>
                    <a:cubicBezTo>
                      <a:pt x="67883" y="22151"/>
                      <a:pt x="67842" y="22090"/>
                      <a:pt x="67801" y="22028"/>
                    </a:cubicBezTo>
                    <a:cubicBezTo>
                      <a:pt x="67781" y="21987"/>
                      <a:pt x="67740" y="21926"/>
                      <a:pt x="67699" y="21885"/>
                    </a:cubicBezTo>
                    <a:cubicBezTo>
                      <a:pt x="67743" y="21874"/>
                      <a:pt x="67786" y="21869"/>
                      <a:pt x="67830" y="21869"/>
                    </a:cubicBezTo>
                    <a:cubicBezTo>
                      <a:pt x="67949" y="21869"/>
                      <a:pt x="68064" y="21907"/>
                      <a:pt x="68169" y="21967"/>
                    </a:cubicBezTo>
                    <a:cubicBezTo>
                      <a:pt x="68230" y="22008"/>
                      <a:pt x="68291" y="22049"/>
                      <a:pt x="68332" y="22090"/>
                    </a:cubicBezTo>
                    <a:cubicBezTo>
                      <a:pt x="68493" y="22179"/>
                      <a:pt x="68684" y="22237"/>
                      <a:pt x="68879" y="22237"/>
                    </a:cubicBezTo>
                    <a:cubicBezTo>
                      <a:pt x="68908" y="22237"/>
                      <a:pt x="68937" y="22235"/>
                      <a:pt x="68966" y="22233"/>
                    </a:cubicBezTo>
                    <a:cubicBezTo>
                      <a:pt x="69150" y="22212"/>
                      <a:pt x="69313" y="22171"/>
                      <a:pt x="69497" y="22151"/>
                    </a:cubicBezTo>
                    <a:cubicBezTo>
                      <a:pt x="69573" y="22142"/>
                      <a:pt x="69649" y="22137"/>
                      <a:pt x="69726" y="22137"/>
                    </a:cubicBezTo>
                    <a:cubicBezTo>
                      <a:pt x="69833" y="22137"/>
                      <a:pt x="69941" y="22147"/>
                      <a:pt x="70049" y="22171"/>
                    </a:cubicBezTo>
                    <a:cubicBezTo>
                      <a:pt x="70171" y="22212"/>
                      <a:pt x="70314" y="22273"/>
                      <a:pt x="70457" y="22294"/>
                    </a:cubicBezTo>
                    <a:lnTo>
                      <a:pt x="70682" y="22273"/>
                    </a:lnTo>
                    <a:cubicBezTo>
                      <a:pt x="70866" y="22192"/>
                      <a:pt x="71030" y="22110"/>
                      <a:pt x="70968" y="21947"/>
                    </a:cubicBezTo>
                    <a:cubicBezTo>
                      <a:pt x="70968" y="21926"/>
                      <a:pt x="70968" y="21906"/>
                      <a:pt x="70968" y="21885"/>
                    </a:cubicBezTo>
                    <a:cubicBezTo>
                      <a:pt x="70968" y="21763"/>
                      <a:pt x="71091" y="21660"/>
                      <a:pt x="71316" y="21640"/>
                    </a:cubicBezTo>
                    <a:cubicBezTo>
                      <a:pt x="71472" y="21555"/>
                      <a:pt x="71629" y="21519"/>
                      <a:pt x="71793" y="21519"/>
                    </a:cubicBezTo>
                    <a:cubicBezTo>
                      <a:pt x="71864" y="21519"/>
                      <a:pt x="71936" y="21525"/>
                      <a:pt x="72010" y="21538"/>
                    </a:cubicBezTo>
                    <a:cubicBezTo>
                      <a:pt x="72180" y="21453"/>
                      <a:pt x="72369" y="21408"/>
                      <a:pt x="72557" y="21408"/>
                    </a:cubicBezTo>
                    <a:cubicBezTo>
                      <a:pt x="72641" y="21408"/>
                      <a:pt x="72725" y="21417"/>
                      <a:pt x="72807" y="21436"/>
                    </a:cubicBezTo>
                    <a:cubicBezTo>
                      <a:pt x="73400" y="21558"/>
                      <a:pt x="73768" y="21803"/>
                      <a:pt x="74320" y="21947"/>
                    </a:cubicBezTo>
                    <a:cubicBezTo>
                      <a:pt x="74679" y="22071"/>
                      <a:pt x="75050" y="22125"/>
                      <a:pt x="75432" y="22125"/>
                    </a:cubicBezTo>
                    <a:cubicBezTo>
                      <a:pt x="75551" y="22125"/>
                      <a:pt x="75670" y="22120"/>
                      <a:pt x="75791" y="22110"/>
                    </a:cubicBezTo>
                    <a:lnTo>
                      <a:pt x="7579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42875" rotWithShape="0" algn="bl" dir="4920000" dist="19050">
                  <a:srgbClr val="000000">
                    <a:alpha val="54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98" name="Google Shape;1698;p44"/>
              <p:cNvSpPr/>
              <p:nvPr/>
            </p:nvSpPr>
            <p:spPr>
              <a:xfrm>
                <a:off x="10230902" y="-3046474"/>
                <a:ext cx="1894250" cy="571243"/>
              </a:xfrm>
              <a:custGeom>
                <a:rect b="b" l="l" r="r" t="t"/>
                <a:pathLst>
                  <a:path extrusionOk="0" h="21431" w="75770">
                    <a:moveTo>
                      <a:pt x="75770" y="0"/>
                    </a:moveTo>
                    <a:cubicBezTo>
                      <a:pt x="75709" y="0"/>
                      <a:pt x="75668" y="41"/>
                      <a:pt x="75627" y="102"/>
                    </a:cubicBezTo>
                    <a:cubicBezTo>
                      <a:pt x="75586" y="184"/>
                      <a:pt x="75525" y="266"/>
                      <a:pt x="75463" y="347"/>
                    </a:cubicBezTo>
                    <a:cubicBezTo>
                      <a:pt x="75423" y="368"/>
                      <a:pt x="75361" y="368"/>
                      <a:pt x="75320" y="388"/>
                    </a:cubicBezTo>
                    <a:cubicBezTo>
                      <a:pt x="75198" y="511"/>
                      <a:pt x="75055" y="613"/>
                      <a:pt x="74891" y="674"/>
                    </a:cubicBezTo>
                    <a:cubicBezTo>
                      <a:pt x="74973" y="756"/>
                      <a:pt x="75034" y="838"/>
                      <a:pt x="75096" y="920"/>
                    </a:cubicBezTo>
                    <a:cubicBezTo>
                      <a:pt x="75198" y="1042"/>
                      <a:pt x="75157" y="1226"/>
                      <a:pt x="75014" y="1287"/>
                    </a:cubicBezTo>
                    <a:cubicBezTo>
                      <a:pt x="74932" y="1308"/>
                      <a:pt x="74871" y="1328"/>
                      <a:pt x="74810" y="1369"/>
                    </a:cubicBezTo>
                    <a:cubicBezTo>
                      <a:pt x="74748" y="1369"/>
                      <a:pt x="74707" y="1369"/>
                      <a:pt x="74666" y="1410"/>
                    </a:cubicBezTo>
                    <a:cubicBezTo>
                      <a:pt x="74605" y="1410"/>
                      <a:pt x="74544" y="1430"/>
                      <a:pt x="74483" y="1471"/>
                    </a:cubicBezTo>
                    <a:lnTo>
                      <a:pt x="74278" y="1471"/>
                    </a:lnTo>
                    <a:cubicBezTo>
                      <a:pt x="74192" y="1454"/>
                      <a:pt x="74106" y="1448"/>
                      <a:pt x="74019" y="1448"/>
                    </a:cubicBezTo>
                    <a:cubicBezTo>
                      <a:pt x="73901" y="1448"/>
                      <a:pt x="73783" y="1459"/>
                      <a:pt x="73665" y="1471"/>
                    </a:cubicBezTo>
                    <a:cubicBezTo>
                      <a:pt x="73665" y="1533"/>
                      <a:pt x="73665" y="1573"/>
                      <a:pt x="73645" y="1614"/>
                    </a:cubicBezTo>
                    <a:cubicBezTo>
                      <a:pt x="73522" y="1737"/>
                      <a:pt x="73257" y="1635"/>
                      <a:pt x="73093" y="1737"/>
                    </a:cubicBezTo>
                    <a:cubicBezTo>
                      <a:pt x="73052" y="1676"/>
                      <a:pt x="73011" y="1614"/>
                      <a:pt x="72950" y="1573"/>
                    </a:cubicBezTo>
                    <a:cubicBezTo>
                      <a:pt x="72889" y="1512"/>
                      <a:pt x="72812" y="1481"/>
                      <a:pt x="72738" y="1481"/>
                    </a:cubicBezTo>
                    <a:cubicBezTo>
                      <a:pt x="72664" y="1481"/>
                      <a:pt x="72592" y="1512"/>
                      <a:pt x="72541" y="1573"/>
                    </a:cubicBezTo>
                    <a:cubicBezTo>
                      <a:pt x="72439" y="1655"/>
                      <a:pt x="72317" y="1737"/>
                      <a:pt x="72194" y="1778"/>
                    </a:cubicBezTo>
                    <a:cubicBezTo>
                      <a:pt x="72255" y="1839"/>
                      <a:pt x="72317" y="1921"/>
                      <a:pt x="72357" y="2023"/>
                    </a:cubicBezTo>
                    <a:lnTo>
                      <a:pt x="72153" y="1962"/>
                    </a:lnTo>
                    <a:cubicBezTo>
                      <a:pt x="72010" y="1900"/>
                      <a:pt x="71990" y="1839"/>
                      <a:pt x="72133" y="1778"/>
                    </a:cubicBezTo>
                    <a:cubicBezTo>
                      <a:pt x="72214" y="1757"/>
                      <a:pt x="72276" y="1716"/>
                      <a:pt x="72357" y="1676"/>
                    </a:cubicBezTo>
                    <a:cubicBezTo>
                      <a:pt x="72398" y="1614"/>
                      <a:pt x="72398" y="1553"/>
                      <a:pt x="72419" y="1471"/>
                    </a:cubicBezTo>
                    <a:cubicBezTo>
                      <a:pt x="72460" y="1369"/>
                      <a:pt x="72439" y="1349"/>
                      <a:pt x="72255" y="1287"/>
                    </a:cubicBezTo>
                    <a:cubicBezTo>
                      <a:pt x="72194" y="1267"/>
                      <a:pt x="72112" y="1267"/>
                      <a:pt x="72051" y="1246"/>
                    </a:cubicBezTo>
                    <a:cubicBezTo>
                      <a:pt x="71867" y="1369"/>
                      <a:pt x="71663" y="1430"/>
                      <a:pt x="71438" y="1430"/>
                    </a:cubicBezTo>
                    <a:cubicBezTo>
                      <a:pt x="71392" y="1420"/>
                      <a:pt x="71346" y="1415"/>
                      <a:pt x="71300" y="1415"/>
                    </a:cubicBezTo>
                    <a:cubicBezTo>
                      <a:pt x="71163" y="1415"/>
                      <a:pt x="71029" y="1461"/>
                      <a:pt x="70907" y="1553"/>
                    </a:cubicBezTo>
                    <a:cubicBezTo>
                      <a:pt x="70849" y="1567"/>
                      <a:pt x="70781" y="1582"/>
                      <a:pt x="70717" y="1582"/>
                    </a:cubicBezTo>
                    <a:cubicBezTo>
                      <a:pt x="70691" y="1582"/>
                      <a:pt x="70665" y="1579"/>
                      <a:pt x="70641" y="1573"/>
                    </a:cubicBezTo>
                    <a:cubicBezTo>
                      <a:pt x="70416" y="1553"/>
                      <a:pt x="70212" y="1471"/>
                      <a:pt x="70048" y="1328"/>
                    </a:cubicBezTo>
                    <a:cubicBezTo>
                      <a:pt x="69721" y="1430"/>
                      <a:pt x="69354" y="1492"/>
                      <a:pt x="69006" y="1492"/>
                    </a:cubicBezTo>
                    <a:cubicBezTo>
                      <a:pt x="68843" y="1492"/>
                      <a:pt x="68679" y="1451"/>
                      <a:pt x="68557" y="1349"/>
                    </a:cubicBezTo>
                    <a:cubicBezTo>
                      <a:pt x="68393" y="1369"/>
                      <a:pt x="68230" y="1410"/>
                      <a:pt x="68087" y="1492"/>
                    </a:cubicBezTo>
                    <a:lnTo>
                      <a:pt x="67923" y="1492"/>
                    </a:lnTo>
                    <a:cubicBezTo>
                      <a:pt x="67801" y="1492"/>
                      <a:pt x="67658" y="1410"/>
                      <a:pt x="67535" y="1390"/>
                    </a:cubicBezTo>
                    <a:cubicBezTo>
                      <a:pt x="67513" y="1384"/>
                      <a:pt x="67490" y="1382"/>
                      <a:pt x="67466" y="1382"/>
                    </a:cubicBezTo>
                    <a:cubicBezTo>
                      <a:pt x="67400" y="1382"/>
                      <a:pt x="67329" y="1400"/>
                      <a:pt x="67269" y="1430"/>
                    </a:cubicBezTo>
                    <a:cubicBezTo>
                      <a:pt x="67107" y="1544"/>
                      <a:pt x="66905" y="1606"/>
                      <a:pt x="66696" y="1606"/>
                    </a:cubicBezTo>
                    <a:cubicBezTo>
                      <a:pt x="66642" y="1606"/>
                      <a:pt x="66588" y="1602"/>
                      <a:pt x="66534" y="1594"/>
                    </a:cubicBezTo>
                    <a:cubicBezTo>
                      <a:pt x="66472" y="1573"/>
                      <a:pt x="66411" y="1553"/>
                      <a:pt x="66350" y="1533"/>
                    </a:cubicBezTo>
                    <a:cubicBezTo>
                      <a:pt x="66335" y="1530"/>
                      <a:pt x="66321" y="1529"/>
                      <a:pt x="66310" y="1529"/>
                    </a:cubicBezTo>
                    <a:cubicBezTo>
                      <a:pt x="66215" y="1529"/>
                      <a:pt x="66243" y="1600"/>
                      <a:pt x="66207" y="1655"/>
                    </a:cubicBezTo>
                    <a:cubicBezTo>
                      <a:pt x="66186" y="1696"/>
                      <a:pt x="66145" y="1737"/>
                      <a:pt x="66125" y="1778"/>
                    </a:cubicBezTo>
                    <a:cubicBezTo>
                      <a:pt x="66023" y="1860"/>
                      <a:pt x="66125" y="2003"/>
                      <a:pt x="65941" y="2064"/>
                    </a:cubicBezTo>
                    <a:cubicBezTo>
                      <a:pt x="65798" y="2125"/>
                      <a:pt x="65655" y="2166"/>
                      <a:pt x="65512" y="2186"/>
                    </a:cubicBezTo>
                    <a:cubicBezTo>
                      <a:pt x="65532" y="2166"/>
                      <a:pt x="65573" y="2146"/>
                      <a:pt x="65594" y="2125"/>
                    </a:cubicBezTo>
                    <a:cubicBezTo>
                      <a:pt x="65635" y="2105"/>
                      <a:pt x="65675" y="2064"/>
                      <a:pt x="65696" y="2023"/>
                    </a:cubicBezTo>
                    <a:lnTo>
                      <a:pt x="65573" y="1900"/>
                    </a:lnTo>
                    <a:cubicBezTo>
                      <a:pt x="65553" y="1921"/>
                      <a:pt x="65553" y="1941"/>
                      <a:pt x="65532" y="1962"/>
                    </a:cubicBezTo>
                    <a:cubicBezTo>
                      <a:pt x="65480" y="2118"/>
                      <a:pt x="65324" y="2216"/>
                      <a:pt x="65165" y="2216"/>
                    </a:cubicBezTo>
                    <a:cubicBezTo>
                      <a:pt x="65138" y="2216"/>
                      <a:pt x="65110" y="2213"/>
                      <a:pt x="65083" y="2207"/>
                    </a:cubicBezTo>
                    <a:cubicBezTo>
                      <a:pt x="64817" y="2166"/>
                      <a:pt x="64592" y="2105"/>
                      <a:pt x="64347" y="2064"/>
                    </a:cubicBezTo>
                    <a:cubicBezTo>
                      <a:pt x="64205" y="2099"/>
                      <a:pt x="64060" y="2118"/>
                      <a:pt x="63916" y="2118"/>
                    </a:cubicBezTo>
                    <a:cubicBezTo>
                      <a:pt x="63647" y="2118"/>
                      <a:pt x="63381" y="2054"/>
                      <a:pt x="63142" y="1921"/>
                    </a:cubicBezTo>
                    <a:lnTo>
                      <a:pt x="63060" y="1921"/>
                    </a:lnTo>
                    <a:cubicBezTo>
                      <a:pt x="62692" y="2003"/>
                      <a:pt x="62345" y="2043"/>
                      <a:pt x="61977" y="2064"/>
                    </a:cubicBezTo>
                    <a:cubicBezTo>
                      <a:pt x="62018" y="2105"/>
                      <a:pt x="62038" y="2146"/>
                      <a:pt x="62059" y="2186"/>
                    </a:cubicBezTo>
                    <a:lnTo>
                      <a:pt x="61670" y="2289"/>
                    </a:lnTo>
                    <a:cubicBezTo>
                      <a:pt x="61589" y="2391"/>
                      <a:pt x="61466" y="2432"/>
                      <a:pt x="61343" y="2432"/>
                    </a:cubicBezTo>
                    <a:cubicBezTo>
                      <a:pt x="61262" y="2452"/>
                      <a:pt x="61180" y="2513"/>
                      <a:pt x="61119" y="2554"/>
                    </a:cubicBezTo>
                    <a:cubicBezTo>
                      <a:pt x="61037" y="2595"/>
                      <a:pt x="60955" y="2616"/>
                      <a:pt x="60873" y="2616"/>
                    </a:cubicBezTo>
                    <a:cubicBezTo>
                      <a:pt x="60894" y="2534"/>
                      <a:pt x="60812" y="2473"/>
                      <a:pt x="60669" y="2452"/>
                    </a:cubicBezTo>
                    <a:cubicBezTo>
                      <a:pt x="60547" y="2534"/>
                      <a:pt x="60403" y="2595"/>
                      <a:pt x="60260" y="2636"/>
                    </a:cubicBezTo>
                    <a:cubicBezTo>
                      <a:pt x="60220" y="2759"/>
                      <a:pt x="60056" y="2820"/>
                      <a:pt x="59954" y="2922"/>
                    </a:cubicBezTo>
                    <a:cubicBezTo>
                      <a:pt x="59934" y="2922"/>
                      <a:pt x="59913" y="2902"/>
                      <a:pt x="59893" y="2902"/>
                    </a:cubicBezTo>
                    <a:cubicBezTo>
                      <a:pt x="59852" y="2861"/>
                      <a:pt x="59811" y="2840"/>
                      <a:pt x="59770" y="2799"/>
                    </a:cubicBezTo>
                    <a:cubicBezTo>
                      <a:pt x="59300" y="2922"/>
                      <a:pt x="58769" y="2983"/>
                      <a:pt x="58258" y="3045"/>
                    </a:cubicBezTo>
                    <a:cubicBezTo>
                      <a:pt x="57645" y="3147"/>
                      <a:pt x="57093" y="3229"/>
                      <a:pt x="56541" y="3310"/>
                    </a:cubicBezTo>
                    <a:cubicBezTo>
                      <a:pt x="56405" y="3386"/>
                      <a:pt x="56257" y="3428"/>
                      <a:pt x="56107" y="3428"/>
                    </a:cubicBezTo>
                    <a:cubicBezTo>
                      <a:pt x="56054" y="3428"/>
                      <a:pt x="56002" y="3423"/>
                      <a:pt x="55949" y="3412"/>
                    </a:cubicBezTo>
                    <a:cubicBezTo>
                      <a:pt x="55908" y="3412"/>
                      <a:pt x="55867" y="3392"/>
                      <a:pt x="55826" y="3372"/>
                    </a:cubicBezTo>
                    <a:cubicBezTo>
                      <a:pt x="55612" y="3382"/>
                      <a:pt x="55397" y="3387"/>
                      <a:pt x="55185" y="3387"/>
                    </a:cubicBezTo>
                    <a:cubicBezTo>
                      <a:pt x="54973" y="3387"/>
                      <a:pt x="54764" y="3382"/>
                      <a:pt x="54559" y="3372"/>
                    </a:cubicBezTo>
                    <a:cubicBezTo>
                      <a:pt x="54457" y="3372"/>
                      <a:pt x="54375" y="3351"/>
                      <a:pt x="54294" y="3310"/>
                    </a:cubicBezTo>
                    <a:cubicBezTo>
                      <a:pt x="54273" y="3331"/>
                      <a:pt x="54232" y="3331"/>
                      <a:pt x="54212" y="3351"/>
                    </a:cubicBezTo>
                    <a:cubicBezTo>
                      <a:pt x="53865" y="3453"/>
                      <a:pt x="53558" y="3576"/>
                      <a:pt x="53231" y="3678"/>
                    </a:cubicBezTo>
                    <a:lnTo>
                      <a:pt x="52965" y="3617"/>
                    </a:lnTo>
                    <a:cubicBezTo>
                      <a:pt x="52877" y="3635"/>
                      <a:pt x="52787" y="3645"/>
                      <a:pt x="52698" y="3645"/>
                    </a:cubicBezTo>
                    <a:cubicBezTo>
                      <a:pt x="52396" y="3645"/>
                      <a:pt x="52099" y="3540"/>
                      <a:pt x="51862" y="3351"/>
                    </a:cubicBezTo>
                    <a:cubicBezTo>
                      <a:pt x="51727" y="3359"/>
                      <a:pt x="51592" y="3363"/>
                      <a:pt x="51458" y="3363"/>
                    </a:cubicBezTo>
                    <a:cubicBezTo>
                      <a:pt x="50919" y="3363"/>
                      <a:pt x="50383" y="3298"/>
                      <a:pt x="49860" y="3167"/>
                    </a:cubicBezTo>
                    <a:cubicBezTo>
                      <a:pt x="49676" y="3147"/>
                      <a:pt x="49492" y="3086"/>
                      <a:pt x="49349" y="2963"/>
                    </a:cubicBezTo>
                    <a:cubicBezTo>
                      <a:pt x="49287" y="2953"/>
                      <a:pt x="49226" y="2948"/>
                      <a:pt x="49165" y="2948"/>
                    </a:cubicBezTo>
                    <a:cubicBezTo>
                      <a:pt x="49103" y="2948"/>
                      <a:pt x="49042" y="2953"/>
                      <a:pt x="48981" y="2963"/>
                    </a:cubicBezTo>
                    <a:cubicBezTo>
                      <a:pt x="48981" y="3004"/>
                      <a:pt x="48960" y="3024"/>
                      <a:pt x="48940" y="3065"/>
                    </a:cubicBezTo>
                    <a:cubicBezTo>
                      <a:pt x="48879" y="3024"/>
                      <a:pt x="48838" y="3004"/>
                      <a:pt x="48777" y="2983"/>
                    </a:cubicBezTo>
                    <a:cubicBezTo>
                      <a:pt x="48674" y="2943"/>
                      <a:pt x="48572" y="2922"/>
                      <a:pt x="48470" y="2902"/>
                    </a:cubicBezTo>
                    <a:cubicBezTo>
                      <a:pt x="48368" y="2922"/>
                      <a:pt x="48266" y="2943"/>
                      <a:pt x="48163" y="2963"/>
                    </a:cubicBezTo>
                    <a:cubicBezTo>
                      <a:pt x="48112" y="2922"/>
                      <a:pt x="48051" y="2902"/>
                      <a:pt x="47990" y="2902"/>
                    </a:cubicBezTo>
                    <a:cubicBezTo>
                      <a:pt x="47928" y="2902"/>
                      <a:pt x="47867" y="2922"/>
                      <a:pt x="47816" y="2963"/>
                    </a:cubicBezTo>
                    <a:lnTo>
                      <a:pt x="47734" y="2963"/>
                    </a:lnTo>
                    <a:cubicBezTo>
                      <a:pt x="47469" y="3024"/>
                      <a:pt x="47224" y="3106"/>
                      <a:pt x="46958" y="3167"/>
                    </a:cubicBezTo>
                    <a:cubicBezTo>
                      <a:pt x="47019" y="3433"/>
                      <a:pt x="46611" y="3310"/>
                      <a:pt x="46447" y="3372"/>
                    </a:cubicBezTo>
                    <a:cubicBezTo>
                      <a:pt x="46368" y="3338"/>
                      <a:pt x="46290" y="3323"/>
                      <a:pt x="46214" y="3323"/>
                    </a:cubicBezTo>
                    <a:cubicBezTo>
                      <a:pt x="46153" y="3323"/>
                      <a:pt x="46093" y="3333"/>
                      <a:pt x="46038" y="3351"/>
                    </a:cubicBezTo>
                    <a:cubicBezTo>
                      <a:pt x="45875" y="3433"/>
                      <a:pt x="45732" y="3515"/>
                      <a:pt x="45671" y="3637"/>
                    </a:cubicBezTo>
                    <a:cubicBezTo>
                      <a:pt x="45588" y="3886"/>
                      <a:pt x="45546" y="3991"/>
                      <a:pt x="45398" y="3991"/>
                    </a:cubicBezTo>
                    <a:cubicBezTo>
                      <a:pt x="45291" y="3991"/>
                      <a:pt x="45128" y="3936"/>
                      <a:pt x="44853" y="3842"/>
                    </a:cubicBezTo>
                    <a:cubicBezTo>
                      <a:pt x="44812" y="3821"/>
                      <a:pt x="44792" y="3821"/>
                      <a:pt x="44751" y="3821"/>
                    </a:cubicBezTo>
                    <a:cubicBezTo>
                      <a:pt x="44690" y="3821"/>
                      <a:pt x="44567" y="3821"/>
                      <a:pt x="44567" y="3862"/>
                    </a:cubicBezTo>
                    <a:cubicBezTo>
                      <a:pt x="44547" y="3964"/>
                      <a:pt x="44444" y="4005"/>
                      <a:pt x="44301" y="4046"/>
                    </a:cubicBezTo>
                    <a:cubicBezTo>
                      <a:pt x="44301" y="4005"/>
                      <a:pt x="44301" y="3985"/>
                      <a:pt x="44322" y="3964"/>
                    </a:cubicBezTo>
                    <a:cubicBezTo>
                      <a:pt x="44383" y="3903"/>
                      <a:pt x="44424" y="3862"/>
                      <a:pt x="44322" y="3801"/>
                    </a:cubicBezTo>
                    <a:cubicBezTo>
                      <a:pt x="44251" y="3765"/>
                      <a:pt x="44186" y="3743"/>
                      <a:pt x="44129" y="3743"/>
                    </a:cubicBezTo>
                    <a:cubicBezTo>
                      <a:pt x="44087" y="3743"/>
                      <a:pt x="44050" y="3755"/>
                      <a:pt x="44015" y="3780"/>
                    </a:cubicBezTo>
                    <a:cubicBezTo>
                      <a:pt x="43811" y="3882"/>
                      <a:pt x="43607" y="3944"/>
                      <a:pt x="43382" y="3964"/>
                    </a:cubicBezTo>
                    <a:cubicBezTo>
                      <a:pt x="43321" y="4169"/>
                      <a:pt x="43035" y="4209"/>
                      <a:pt x="42748" y="4230"/>
                    </a:cubicBezTo>
                    <a:cubicBezTo>
                      <a:pt x="42626" y="4230"/>
                      <a:pt x="42503" y="4271"/>
                      <a:pt x="42422" y="4373"/>
                    </a:cubicBezTo>
                    <a:cubicBezTo>
                      <a:pt x="42340" y="4455"/>
                      <a:pt x="42217" y="4495"/>
                      <a:pt x="42095" y="4495"/>
                    </a:cubicBezTo>
                    <a:cubicBezTo>
                      <a:pt x="41849" y="4516"/>
                      <a:pt x="41604" y="4536"/>
                      <a:pt x="41359" y="4536"/>
                    </a:cubicBezTo>
                    <a:cubicBezTo>
                      <a:pt x="41331" y="4536"/>
                      <a:pt x="41315" y="4537"/>
                      <a:pt x="41306" y="4538"/>
                    </a:cubicBezTo>
                    <a:lnTo>
                      <a:pt x="41306" y="4538"/>
                    </a:lnTo>
                    <a:cubicBezTo>
                      <a:pt x="41315" y="4534"/>
                      <a:pt x="41323" y="4523"/>
                      <a:pt x="41277" y="4495"/>
                    </a:cubicBezTo>
                    <a:cubicBezTo>
                      <a:pt x="41257" y="4455"/>
                      <a:pt x="41257" y="4393"/>
                      <a:pt x="41298" y="4373"/>
                    </a:cubicBezTo>
                    <a:lnTo>
                      <a:pt x="41359" y="4352"/>
                    </a:lnTo>
                    <a:lnTo>
                      <a:pt x="41359" y="4352"/>
                    </a:lnTo>
                    <a:cubicBezTo>
                      <a:pt x="40909" y="4414"/>
                      <a:pt x="40439" y="4393"/>
                      <a:pt x="39847" y="4455"/>
                    </a:cubicBezTo>
                    <a:cubicBezTo>
                      <a:pt x="39663" y="4475"/>
                      <a:pt x="39479" y="4516"/>
                      <a:pt x="39295" y="4536"/>
                    </a:cubicBezTo>
                    <a:cubicBezTo>
                      <a:pt x="39213" y="4557"/>
                      <a:pt x="39132" y="4577"/>
                      <a:pt x="39050" y="4598"/>
                    </a:cubicBezTo>
                    <a:cubicBezTo>
                      <a:pt x="38948" y="4659"/>
                      <a:pt x="38846" y="4720"/>
                      <a:pt x="38723" y="4761"/>
                    </a:cubicBezTo>
                    <a:cubicBezTo>
                      <a:pt x="38692" y="4771"/>
                      <a:pt x="38657" y="4776"/>
                      <a:pt x="38621" y="4776"/>
                    </a:cubicBezTo>
                    <a:cubicBezTo>
                      <a:pt x="38585" y="4776"/>
                      <a:pt x="38549" y="4771"/>
                      <a:pt x="38519" y="4761"/>
                    </a:cubicBezTo>
                    <a:cubicBezTo>
                      <a:pt x="38519" y="4761"/>
                      <a:pt x="38478" y="4720"/>
                      <a:pt x="38478" y="4720"/>
                    </a:cubicBezTo>
                    <a:cubicBezTo>
                      <a:pt x="38478" y="4700"/>
                      <a:pt x="38478" y="4700"/>
                      <a:pt x="38478" y="4679"/>
                    </a:cubicBezTo>
                    <a:cubicBezTo>
                      <a:pt x="38192" y="4741"/>
                      <a:pt x="37885" y="4782"/>
                      <a:pt x="37599" y="4822"/>
                    </a:cubicBezTo>
                    <a:cubicBezTo>
                      <a:pt x="37027" y="4945"/>
                      <a:pt x="36475" y="5068"/>
                      <a:pt x="35923" y="5170"/>
                    </a:cubicBezTo>
                    <a:cubicBezTo>
                      <a:pt x="35858" y="5181"/>
                      <a:pt x="35796" y="5186"/>
                      <a:pt x="35738" y="5186"/>
                    </a:cubicBezTo>
                    <a:cubicBezTo>
                      <a:pt x="35473" y="5186"/>
                      <a:pt x="35296" y="5079"/>
                      <a:pt x="35229" y="4945"/>
                    </a:cubicBezTo>
                    <a:cubicBezTo>
                      <a:pt x="35086" y="5006"/>
                      <a:pt x="34963" y="5047"/>
                      <a:pt x="34820" y="5109"/>
                    </a:cubicBezTo>
                    <a:lnTo>
                      <a:pt x="34820" y="5170"/>
                    </a:lnTo>
                    <a:cubicBezTo>
                      <a:pt x="34738" y="5231"/>
                      <a:pt x="34657" y="5252"/>
                      <a:pt x="34575" y="5292"/>
                    </a:cubicBezTo>
                    <a:cubicBezTo>
                      <a:pt x="34125" y="5374"/>
                      <a:pt x="33737" y="5558"/>
                      <a:pt x="33267" y="5640"/>
                    </a:cubicBezTo>
                    <a:cubicBezTo>
                      <a:pt x="33251" y="5642"/>
                      <a:pt x="33233" y="5644"/>
                      <a:pt x="33214" y="5644"/>
                    </a:cubicBezTo>
                    <a:cubicBezTo>
                      <a:pt x="33089" y="5644"/>
                      <a:pt x="32917" y="5588"/>
                      <a:pt x="32899" y="5517"/>
                    </a:cubicBezTo>
                    <a:cubicBezTo>
                      <a:pt x="32899" y="5435"/>
                      <a:pt x="32879" y="5292"/>
                      <a:pt x="32838" y="5190"/>
                    </a:cubicBezTo>
                    <a:cubicBezTo>
                      <a:pt x="32817" y="5190"/>
                      <a:pt x="32797" y="5190"/>
                      <a:pt x="32797" y="5170"/>
                    </a:cubicBezTo>
                    <a:lnTo>
                      <a:pt x="32204" y="4925"/>
                    </a:lnTo>
                    <a:lnTo>
                      <a:pt x="31980" y="4945"/>
                    </a:lnTo>
                    <a:cubicBezTo>
                      <a:pt x="31684" y="5191"/>
                      <a:pt x="31322" y="5319"/>
                      <a:pt x="30956" y="5319"/>
                    </a:cubicBezTo>
                    <a:cubicBezTo>
                      <a:pt x="30714" y="5319"/>
                      <a:pt x="30470" y="5263"/>
                      <a:pt x="30243" y="5149"/>
                    </a:cubicBezTo>
                    <a:lnTo>
                      <a:pt x="29793" y="5109"/>
                    </a:lnTo>
                    <a:lnTo>
                      <a:pt x="29773" y="5109"/>
                    </a:lnTo>
                    <a:cubicBezTo>
                      <a:pt x="29548" y="5231"/>
                      <a:pt x="29323" y="5313"/>
                      <a:pt x="29098" y="5354"/>
                    </a:cubicBezTo>
                    <a:cubicBezTo>
                      <a:pt x="29017" y="5333"/>
                      <a:pt x="28955" y="5313"/>
                      <a:pt x="28894" y="5292"/>
                    </a:cubicBezTo>
                    <a:cubicBezTo>
                      <a:pt x="28874" y="5272"/>
                      <a:pt x="28853" y="5252"/>
                      <a:pt x="28853" y="5231"/>
                    </a:cubicBezTo>
                    <a:cubicBezTo>
                      <a:pt x="28874" y="5170"/>
                      <a:pt x="28894" y="5109"/>
                      <a:pt x="28935" y="5047"/>
                    </a:cubicBezTo>
                    <a:cubicBezTo>
                      <a:pt x="28955" y="5006"/>
                      <a:pt x="28996" y="4945"/>
                      <a:pt x="28976" y="4884"/>
                    </a:cubicBezTo>
                    <a:cubicBezTo>
                      <a:pt x="28955" y="4863"/>
                      <a:pt x="28915" y="4822"/>
                      <a:pt x="28894" y="4802"/>
                    </a:cubicBezTo>
                    <a:cubicBezTo>
                      <a:pt x="28864" y="4772"/>
                      <a:pt x="28823" y="4753"/>
                      <a:pt x="28780" y="4753"/>
                    </a:cubicBezTo>
                    <a:cubicBezTo>
                      <a:pt x="28764" y="4753"/>
                      <a:pt x="28747" y="4756"/>
                      <a:pt x="28731" y="4761"/>
                    </a:cubicBezTo>
                    <a:cubicBezTo>
                      <a:pt x="28674" y="4773"/>
                      <a:pt x="28617" y="4803"/>
                      <a:pt x="28556" y="4803"/>
                    </a:cubicBezTo>
                    <a:cubicBezTo>
                      <a:pt x="28508" y="4803"/>
                      <a:pt x="28458" y="4784"/>
                      <a:pt x="28404" y="4720"/>
                    </a:cubicBezTo>
                    <a:cubicBezTo>
                      <a:pt x="28342" y="4639"/>
                      <a:pt x="28240" y="4598"/>
                      <a:pt x="28138" y="4598"/>
                    </a:cubicBezTo>
                    <a:cubicBezTo>
                      <a:pt x="28119" y="4600"/>
                      <a:pt x="28100" y="4601"/>
                      <a:pt x="28081" y="4601"/>
                    </a:cubicBezTo>
                    <a:cubicBezTo>
                      <a:pt x="27913" y="4601"/>
                      <a:pt x="27737" y="4522"/>
                      <a:pt x="27627" y="4393"/>
                    </a:cubicBezTo>
                    <a:cubicBezTo>
                      <a:pt x="27577" y="4408"/>
                      <a:pt x="27526" y="4415"/>
                      <a:pt x="27476" y="4415"/>
                    </a:cubicBezTo>
                    <a:cubicBezTo>
                      <a:pt x="27385" y="4415"/>
                      <a:pt x="27298" y="4392"/>
                      <a:pt x="27219" y="4352"/>
                    </a:cubicBezTo>
                    <a:cubicBezTo>
                      <a:pt x="27157" y="4312"/>
                      <a:pt x="27096" y="4291"/>
                      <a:pt x="27035" y="4250"/>
                    </a:cubicBezTo>
                    <a:cubicBezTo>
                      <a:pt x="26950" y="4233"/>
                      <a:pt x="26865" y="4223"/>
                      <a:pt x="26782" y="4223"/>
                    </a:cubicBezTo>
                    <a:cubicBezTo>
                      <a:pt x="26665" y="4223"/>
                      <a:pt x="26550" y="4243"/>
                      <a:pt x="26442" y="4291"/>
                    </a:cubicBezTo>
                    <a:cubicBezTo>
                      <a:pt x="26340" y="4352"/>
                      <a:pt x="26299" y="4475"/>
                      <a:pt x="26176" y="4536"/>
                    </a:cubicBezTo>
                    <a:cubicBezTo>
                      <a:pt x="26095" y="4577"/>
                      <a:pt x="26003" y="4598"/>
                      <a:pt x="25911" y="4598"/>
                    </a:cubicBezTo>
                    <a:cubicBezTo>
                      <a:pt x="25819" y="4598"/>
                      <a:pt x="25727" y="4577"/>
                      <a:pt x="25645" y="4536"/>
                    </a:cubicBezTo>
                    <a:cubicBezTo>
                      <a:pt x="25563" y="4577"/>
                      <a:pt x="25471" y="4598"/>
                      <a:pt x="25382" y="4598"/>
                    </a:cubicBezTo>
                    <a:cubicBezTo>
                      <a:pt x="25293" y="4598"/>
                      <a:pt x="25206" y="4577"/>
                      <a:pt x="25134" y="4536"/>
                    </a:cubicBezTo>
                    <a:cubicBezTo>
                      <a:pt x="25053" y="4495"/>
                      <a:pt x="25012" y="4455"/>
                      <a:pt x="24950" y="4434"/>
                    </a:cubicBezTo>
                    <a:cubicBezTo>
                      <a:pt x="24823" y="4370"/>
                      <a:pt x="24687" y="4338"/>
                      <a:pt x="24553" y="4338"/>
                    </a:cubicBezTo>
                    <a:cubicBezTo>
                      <a:pt x="24473" y="4338"/>
                      <a:pt x="24394" y="4350"/>
                      <a:pt x="24317" y="4373"/>
                    </a:cubicBezTo>
                    <a:cubicBezTo>
                      <a:pt x="24133" y="4455"/>
                      <a:pt x="23990" y="4536"/>
                      <a:pt x="23806" y="4598"/>
                    </a:cubicBezTo>
                    <a:cubicBezTo>
                      <a:pt x="23672" y="4648"/>
                      <a:pt x="23523" y="4685"/>
                      <a:pt x="23384" y="4685"/>
                    </a:cubicBezTo>
                    <a:cubicBezTo>
                      <a:pt x="23354" y="4685"/>
                      <a:pt x="23324" y="4683"/>
                      <a:pt x="23295" y="4679"/>
                    </a:cubicBezTo>
                    <a:cubicBezTo>
                      <a:pt x="23164" y="4679"/>
                      <a:pt x="23001" y="4627"/>
                      <a:pt x="22874" y="4627"/>
                    </a:cubicBezTo>
                    <a:cubicBezTo>
                      <a:pt x="22824" y="4627"/>
                      <a:pt x="22779" y="4636"/>
                      <a:pt x="22744" y="4659"/>
                    </a:cubicBezTo>
                    <a:cubicBezTo>
                      <a:pt x="22539" y="4802"/>
                      <a:pt x="22355" y="4945"/>
                      <a:pt x="22457" y="5170"/>
                    </a:cubicBezTo>
                    <a:cubicBezTo>
                      <a:pt x="22478" y="5190"/>
                      <a:pt x="22478" y="5211"/>
                      <a:pt x="22478" y="5231"/>
                    </a:cubicBezTo>
                    <a:cubicBezTo>
                      <a:pt x="22519" y="5435"/>
                      <a:pt x="22335" y="5599"/>
                      <a:pt x="22008" y="5660"/>
                    </a:cubicBezTo>
                    <a:cubicBezTo>
                      <a:pt x="21947" y="5660"/>
                      <a:pt x="21865" y="5660"/>
                      <a:pt x="21804" y="5640"/>
                    </a:cubicBezTo>
                    <a:cubicBezTo>
                      <a:pt x="21742" y="5619"/>
                      <a:pt x="21681" y="5558"/>
                      <a:pt x="21620" y="5538"/>
                    </a:cubicBezTo>
                    <a:cubicBezTo>
                      <a:pt x="21497" y="5538"/>
                      <a:pt x="21395" y="5476"/>
                      <a:pt x="21313" y="5415"/>
                    </a:cubicBezTo>
                    <a:cubicBezTo>
                      <a:pt x="20945" y="5640"/>
                      <a:pt x="20557" y="5803"/>
                      <a:pt x="20128" y="5865"/>
                    </a:cubicBezTo>
                    <a:cubicBezTo>
                      <a:pt x="20016" y="5889"/>
                      <a:pt x="19901" y="5900"/>
                      <a:pt x="19788" y="5900"/>
                    </a:cubicBezTo>
                    <a:cubicBezTo>
                      <a:pt x="19423" y="5900"/>
                      <a:pt x="19073" y="5781"/>
                      <a:pt x="18902" y="5578"/>
                    </a:cubicBezTo>
                    <a:lnTo>
                      <a:pt x="18636" y="5558"/>
                    </a:lnTo>
                    <a:cubicBezTo>
                      <a:pt x="18452" y="5660"/>
                      <a:pt x="18268" y="5742"/>
                      <a:pt x="18085" y="5803"/>
                    </a:cubicBezTo>
                    <a:cubicBezTo>
                      <a:pt x="17725" y="5906"/>
                      <a:pt x="17351" y="5951"/>
                      <a:pt x="16975" y="5951"/>
                    </a:cubicBezTo>
                    <a:cubicBezTo>
                      <a:pt x="16902" y="5951"/>
                      <a:pt x="16829" y="5950"/>
                      <a:pt x="16756" y="5946"/>
                    </a:cubicBezTo>
                    <a:cubicBezTo>
                      <a:pt x="16491" y="6110"/>
                      <a:pt x="16184" y="6212"/>
                      <a:pt x="15878" y="6294"/>
                    </a:cubicBezTo>
                    <a:cubicBezTo>
                      <a:pt x="15673" y="6335"/>
                      <a:pt x="15449" y="6355"/>
                      <a:pt x="15244" y="6355"/>
                    </a:cubicBezTo>
                    <a:cubicBezTo>
                      <a:pt x="14897" y="6743"/>
                      <a:pt x="14100" y="7009"/>
                      <a:pt x="13344" y="7050"/>
                    </a:cubicBezTo>
                    <a:cubicBezTo>
                      <a:pt x="13303" y="7070"/>
                      <a:pt x="13242" y="7091"/>
                      <a:pt x="13201" y="7131"/>
                    </a:cubicBezTo>
                    <a:cubicBezTo>
                      <a:pt x="12996" y="7254"/>
                      <a:pt x="12996" y="7397"/>
                      <a:pt x="12915" y="7601"/>
                    </a:cubicBezTo>
                    <a:cubicBezTo>
                      <a:pt x="12826" y="7868"/>
                      <a:pt x="12566" y="8042"/>
                      <a:pt x="12298" y="8042"/>
                    </a:cubicBezTo>
                    <a:cubicBezTo>
                      <a:pt x="12259" y="8042"/>
                      <a:pt x="12219" y="8038"/>
                      <a:pt x="12179" y="8031"/>
                    </a:cubicBezTo>
                    <a:cubicBezTo>
                      <a:pt x="12077" y="8174"/>
                      <a:pt x="11954" y="8317"/>
                      <a:pt x="11811" y="8439"/>
                    </a:cubicBezTo>
                    <a:cubicBezTo>
                      <a:pt x="11750" y="8460"/>
                      <a:pt x="11689" y="8480"/>
                      <a:pt x="11627" y="8480"/>
                    </a:cubicBezTo>
                    <a:lnTo>
                      <a:pt x="11627" y="8501"/>
                    </a:lnTo>
                    <a:cubicBezTo>
                      <a:pt x="11565" y="8527"/>
                      <a:pt x="11495" y="8542"/>
                      <a:pt x="11424" y="8542"/>
                    </a:cubicBezTo>
                    <a:cubicBezTo>
                      <a:pt x="11332" y="8542"/>
                      <a:pt x="11238" y="8517"/>
                      <a:pt x="11157" y="8460"/>
                    </a:cubicBezTo>
                    <a:cubicBezTo>
                      <a:pt x="11096" y="8439"/>
                      <a:pt x="11055" y="8398"/>
                      <a:pt x="10994" y="8358"/>
                    </a:cubicBezTo>
                    <a:cubicBezTo>
                      <a:pt x="10866" y="8272"/>
                      <a:pt x="10718" y="8236"/>
                      <a:pt x="10570" y="8236"/>
                    </a:cubicBezTo>
                    <a:cubicBezTo>
                      <a:pt x="10507" y="8236"/>
                      <a:pt x="10443" y="8243"/>
                      <a:pt x="10381" y="8255"/>
                    </a:cubicBezTo>
                    <a:cubicBezTo>
                      <a:pt x="10177" y="8317"/>
                      <a:pt x="10013" y="8398"/>
                      <a:pt x="9829" y="8439"/>
                    </a:cubicBezTo>
                    <a:cubicBezTo>
                      <a:pt x="9726" y="8478"/>
                      <a:pt x="9614" y="8492"/>
                      <a:pt x="9499" y="8492"/>
                    </a:cubicBezTo>
                    <a:cubicBezTo>
                      <a:pt x="9433" y="8492"/>
                      <a:pt x="9365" y="8488"/>
                      <a:pt x="9298" y="8480"/>
                    </a:cubicBezTo>
                    <a:cubicBezTo>
                      <a:pt x="9175" y="8480"/>
                      <a:pt x="9032" y="8398"/>
                      <a:pt x="8889" y="8398"/>
                    </a:cubicBezTo>
                    <a:lnTo>
                      <a:pt x="8664" y="8480"/>
                    </a:lnTo>
                    <a:cubicBezTo>
                      <a:pt x="8481" y="8582"/>
                      <a:pt x="8337" y="8705"/>
                      <a:pt x="8378" y="8909"/>
                    </a:cubicBezTo>
                    <a:cubicBezTo>
                      <a:pt x="8399" y="8930"/>
                      <a:pt x="8399" y="8950"/>
                      <a:pt x="8399" y="8971"/>
                    </a:cubicBezTo>
                    <a:cubicBezTo>
                      <a:pt x="8399" y="9134"/>
                      <a:pt x="8276" y="9257"/>
                      <a:pt x="8051" y="9318"/>
                    </a:cubicBezTo>
                    <a:cubicBezTo>
                      <a:pt x="7886" y="9465"/>
                      <a:pt x="7671" y="9546"/>
                      <a:pt x="7451" y="9546"/>
                    </a:cubicBezTo>
                    <a:cubicBezTo>
                      <a:pt x="7427" y="9546"/>
                      <a:pt x="7402" y="9545"/>
                      <a:pt x="7377" y="9543"/>
                    </a:cubicBezTo>
                    <a:cubicBezTo>
                      <a:pt x="7190" y="9696"/>
                      <a:pt x="6975" y="9778"/>
                      <a:pt x="6744" y="9778"/>
                    </a:cubicBezTo>
                    <a:cubicBezTo>
                      <a:pt x="6697" y="9778"/>
                      <a:pt x="6649" y="9774"/>
                      <a:pt x="6601" y="9767"/>
                    </a:cubicBezTo>
                    <a:cubicBezTo>
                      <a:pt x="6008" y="9706"/>
                      <a:pt x="5661" y="9461"/>
                      <a:pt x="5109" y="9359"/>
                    </a:cubicBezTo>
                    <a:cubicBezTo>
                      <a:pt x="4794" y="9298"/>
                      <a:pt x="4546" y="9272"/>
                      <a:pt x="4335" y="9272"/>
                    </a:cubicBezTo>
                    <a:cubicBezTo>
                      <a:pt x="3631" y="9272"/>
                      <a:pt x="3359" y="9558"/>
                      <a:pt x="2493" y="9747"/>
                    </a:cubicBezTo>
                    <a:cubicBezTo>
                      <a:pt x="2187" y="9788"/>
                      <a:pt x="1860" y="9808"/>
                      <a:pt x="1553" y="9808"/>
                    </a:cubicBezTo>
                    <a:cubicBezTo>
                      <a:pt x="1472" y="9911"/>
                      <a:pt x="1349" y="9972"/>
                      <a:pt x="1226" y="9992"/>
                    </a:cubicBezTo>
                    <a:cubicBezTo>
                      <a:pt x="1083" y="10054"/>
                      <a:pt x="940" y="10074"/>
                      <a:pt x="797" y="10115"/>
                    </a:cubicBezTo>
                    <a:cubicBezTo>
                      <a:pt x="573" y="10319"/>
                      <a:pt x="286" y="10483"/>
                      <a:pt x="0" y="10605"/>
                    </a:cubicBezTo>
                    <a:lnTo>
                      <a:pt x="0" y="19555"/>
                    </a:lnTo>
                    <a:cubicBezTo>
                      <a:pt x="82" y="19555"/>
                      <a:pt x="164" y="19596"/>
                      <a:pt x="225" y="19678"/>
                    </a:cubicBezTo>
                    <a:cubicBezTo>
                      <a:pt x="736" y="19678"/>
                      <a:pt x="1247" y="19841"/>
                      <a:pt x="1349" y="20128"/>
                    </a:cubicBezTo>
                    <a:lnTo>
                      <a:pt x="1758" y="20128"/>
                    </a:lnTo>
                    <a:cubicBezTo>
                      <a:pt x="1758" y="20128"/>
                      <a:pt x="1778" y="20107"/>
                      <a:pt x="1778" y="20087"/>
                    </a:cubicBezTo>
                    <a:cubicBezTo>
                      <a:pt x="1778" y="20005"/>
                      <a:pt x="1860" y="19984"/>
                      <a:pt x="1982" y="19964"/>
                    </a:cubicBezTo>
                    <a:cubicBezTo>
                      <a:pt x="2080" y="19959"/>
                      <a:pt x="2152" y="19955"/>
                      <a:pt x="2211" y="19955"/>
                    </a:cubicBezTo>
                    <a:cubicBezTo>
                      <a:pt x="2387" y="19955"/>
                      <a:pt x="2437" y="19990"/>
                      <a:pt x="2636" y="20128"/>
                    </a:cubicBezTo>
                    <a:cubicBezTo>
                      <a:pt x="2636" y="20128"/>
                      <a:pt x="2657" y="20148"/>
                      <a:pt x="2677" y="20168"/>
                    </a:cubicBezTo>
                    <a:cubicBezTo>
                      <a:pt x="2902" y="20107"/>
                      <a:pt x="3147" y="20046"/>
                      <a:pt x="3372" y="20025"/>
                    </a:cubicBezTo>
                    <a:cubicBezTo>
                      <a:pt x="3454" y="19984"/>
                      <a:pt x="3515" y="19944"/>
                      <a:pt x="3597" y="19944"/>
                    </a:cubicBezTo>
                    <a:cubicBezTo>
                      <a:pt x="3781" y="19903"/>
                      <a:pt x="3985" y="19903"/>
                      <a:pt x="4169" y="19903"/>
                    </a:cubicBezTo>
                    <a:cubicBezTo>
                      <a:pt x="4230" y="19903"/>
                      <a:pt x="4292" y="19882"/>
                      <a:pt x="4353" y="19841"/>
                    </a:cubicBezTo>
                    <a:cubicBezTo>
                      <a:pt x="4377" y="19835"/>
                      <a:pt x="4401" y="19833"/>
                      <a:pt x="4425" y="19833"/>
                    </a:cubicBezTo>
                    <a:cubicBezTo>
                      <a:pt x="4482" y="19833"/>
                      <a:pt x="4540" y="19847"/>
                      <a:pt x="4598" y="19862"/>
                    </a:cubicBezTo>
                    <a:cubicBezTo>
                      <a:pt x="4741" y="19903"/>
                      <a:pt x="4884" y="19944"/>
                      <a:pt x="5007" y="20005"/>
                    </a:cubicBezTo>
                    <a:lnTo>
                      <a:pt x="5150" y="20005"/>
                    </a:lnTo>
                    <a:cubicBezTo>
                      <a:pt x="5354" y="19923"/>
                      <a:pt x="5538" y="19841"/>
                      <a:pt x="5742" y="19780"/>
                    </a:cubicBezTo>
                    <a:cubicBezTo>
                      <a:pt x="5783" y="19739"/>
                      <a:pt x="5804" y="19698"/>
                      <a:pt x="5824" y="19637"/>
                    </a:cubicBezTo>
                    <a:cubicBezTo>
                      <a:pt x="5918" y="19488"/>
                      <a:pt x="6097" y="19389"/>
                      <a:pt x="6283" y="19389"/>
                    </a:cubicBezTo>
                    <a:cubicBezTo>
                      <a:pt x="6300" y="19389"/>
                      <a:pt x="6318" y="19390"/>
                      <a:pt x="6335" y="19392"/>
                    </a:cubicBezTo>
                    <a:cubicBezTo>
                      <a:pt x="6498" y="19249"/>
                      <a:pt x="6682" y="19147"/>
                      <a:pt x="6887" y="19106"/>
                    </a:cubicBezTo>
                    <a:cubicBezTo>
                      <a:pt x="6887" y="19065"/>
                      <a:pt x="6907" y="19024"/>
                      <a:pt x="6948" y="19024"/>
                    </a:cubicBezTo>
                    <a:lnTo>
                      <a:pt x="7214" y="19024"/>
                    </a:lnTo>
                    <a:cubicBezTo>
                      <a:pt x="7275" y="19024"/>
                      <a:pt x="7357" y="19004"/>
                      <a:pt x="7398" y="18942"/>
                    </a:cubicBezTo>
                    <a:lnTo>
                      <a:pt x="7541" y="18779"/>
                    </a:lnTo>
                    <a:lnTo>
                      <a:pt x="7684" y="18779"/>
                    </a:lnTo>
                    <a:cubicBezTo>
                      <a:pt x="7786" y="18677"/>
                      <a:pt x="7908" y="18615"/>
                      <a:pt x="8051" y="18595"/>
                    </a:cubicBezTo>
                    <a:cubicBezTo>
                      <a:pt x="7990" y="18534"/>
                      <a:pt x="7929" y="18452"/>
                      <a:pt x="7868" y="18391"/>
                    </a:cubicBezTo>
                    <a:cubicBezTo>
                      <a:pt x="7806" y="18288"/>
                      <a:pt x="7806" y="18186"/>
                      <a:pt x="7949" y="18125"/>
                    </a:cubicBezTo>
                    <a:cubicBezTo>
                      <a:pt x="8011" y="18105"/>
                      <a:pt x="8072" y="18084"/>
                      <a:pt x="8133" y="18084"/>
                    </a:cubicBezTo>
                    <a:cubicBezTo>
                      <a:pt x="8174" y="18084"/>
                      <a:pt x="8215" y="18084"/>
                      <a:pt x="8256" y="18064"/>
                    </a:cubicBezTo>
                    <a:lnTo>
                      <a:pt x="8419" y="18043"/>
                    </a:lnTo>
                    <a:cubicBezTo>
                      <a:pt x="8481" y="18043"/>
                      <a:pt x="8542" y="18043"/>
                      <a:pt x="8603" y="18064"/>
                    </a:cubicBezTo>
                    <a:cubicBezTo>
                      <a:pt x="8787" y="18105"/>
                      <a:pt x="8951" y="18105"/>
                      <a:pt x="9134" y="18105"/>
                    </a:cubicBezTo>
                    <a:cubicBezTo>
                      <a:pt x="9134" y="18084"/>
                      <a:pt x="9134" y="18043"/>
                      <a:pt x="9175" y="18023"/>
                    </a:cubicBezTo>
                    <a:cubicBezTo>
                      <a:pt x="9212" y="17986"/>
                      <a:pt x="9268" y="17976"/>
                      <a:pt x="9329" y="17976"/>
                    </a:cubicBezTo>
                    <a:cubicBezTo>
                      <a:pt x="9407" y="17976"/>
                      <a:pt x="9494" y="17992"/>
                      <a:pt x="9567" y="17992"/>
                    </a:cubicBezTo>
                    <a:cubicBezTo>
                      <a:pt x="9596" y="17992"/>
                      <a:pt x="9623" y="17989"/>
                      <a:pt x="9645" y="17982"/>
                    </a:cubicBezTo>
                    <a:cubicBezTo>
                      <a:pt x="9686" y="18023"/>
                      <a:pt x="9747" y="18084"/>
                      <a:pt x="9788" y="18125"/>
                    </a:cubicBezTo>
                    <a:cubicBezTo>
                      <a:pt x="9836" y="18185"/>
                      <a:pt x="9911" y="18216"/>
                      <a:pt x="9990" y="18216"/>
                    </a:cubicBezTo>
                    <a:cubicBezTo>
                      <a:pt x="10047" y="18216"/>
                      <a:pt x="10105" y="18200"/>
                      <a:pt x="10156" y="18166"/>
                    </a:cubicBezTo>
                    <a:cubicBezTo>
                      <a:pt x="10238" y="18105"/>
                      <a:pt x="10340" y="18064"/>
                      <a:pt x="10463" y="18043"/>
                    </a:cubicBezTo>
                    <a:cubicBezTo>
                      <a:pt x="10360" y="17962"/>
                      <a:pt x="10320" y="17900"/>
                      <a:pt x="10320" y="17839"/>
                    </a:cubicBezTo>
                    <a:lnTo>
                      <a:pt x="10320" y="17839"/>
                    </a:lnTo>
                    <a:cubicBezTo>
                      <a:pt x="10381" y="17859"/>
                      <a:pt x="10442" y="17880"/>
                      <a:pt x="10483" y="17900"/>
                    </a:cubicBezTo>
                    <a:cubicBezTo>
                      <a:pt x="10626" y="17962"/>
                      <a:pt x="10626" y="18023"/>
                      <a:pt x="10503" y="18043"/>
                    </a:cubicBezTo>
                    <a:cubicBezTo>
                      <a:pt x="10442" y="18064"/>
                      <a:pt x="10381" y="18084"/>
                      <a:pt x="10320" y="18125"/>
                    </a:cubicBezTo>
                    <a:cubicBezTo>
                      <a:pt x="10279" y="18145"/>
                      <a:pt x="10279" y="18207"/>
                      <a:pt x="10258" y="18248"/>
                    </a:cubicBezTo>
                    <a:cubicBezTo>
                      <a:pt x="10217" y="18350"/>
                      <a:pt x="10238" y="18370"/>
                      <a:pt x="10401" y="18431"/>
                    </a:cubicBezTo>
                    <a:cubicBezTo>
                      <a:pt x="10463" y="18452"/>
                      <a:pt x="10524" y="18452"/>
                      <a:pt x="10585" y="18472"/>
                    </a:cubicBezTo>
                    <a:cubicBezTo>
                      <a:pt x="10710" y="18410"/>
                      <a:pt x="10847" y="18383"/>
                      <a:pt x="10987" y="18383"/>
                    </a:cubicBezTo>
                    <a:cubicBezTo>
                      <a:pt x="11030" y="18383"/>
                      <a:pt x="11073" y="18386"/>
                      <a:pt x="11117" y="18391"/>
                    </a:cubicBezTo>
                    <a:cubicBezTo>
                      <a:pt x="11185" y="18416"/>
                      <a:pt x="11253" y="18428"/>
                      <a:pt x="11320" y="18428"/>
                    </a:cubicBezTo>
                    <a:cubicBezTo>
                      <a:pt x="11413" y="18428"/>
                      <a:pt x="11503" y="18406"/>
                      <a:pt x="11587" y="18370"/>
                    </a:cubicBezTo>
                    <a:cubicBezTo>
                      <a:pt x="11627" y="18360"/>
                      <a:pt x="11673" y="18355"/>
                      <a:pt x="11719" y="18355"/>
                    </a:cubicBezTo>
                    <a:cubicBezTo>
                      <a:pt x="11765" y="18355"/>
                      <a:pt x="11811" y="18360"/>
                      <a:pt x="11852" y="18370"/>
                    </a:cubicBezTo>
                    <a:cubicBezTo>
                      <a:pt x="12036" y="18411"/>
                      <a:pt x="12220" y="18493"/>
                      <a:pt x="12363" y="18636"/>
                    </a:cubicBezTo>
                    <a:cubicBezTo>
                      <a:pt x="12532" y="18602"/>
                      <a:pt x="12707" y="18587"/>
                      <a:pt x="12881" y="18587"/>
                    </a:cubicBezTo>
                    <a:cubicBezTo>
                      <a:pt x="13023" y="18587"/>
                      <a:pt x="13165" y="18597"/>
                      <a:pt x="13303" y="18615"/>
                    </a:cubicBezTo>
                    <a:cubicBezTo>
                      <a:pt x="13446" y="18615"/>
                      <a:pt x="13589" y="18677"/>
                      <a:pt x="13712" y="18758"/>
                    </a:cubicBezTo>
                    <a:cubicBezTo>
                      <a:pt x="13828" y="18720"/>
                      <a:pt x="13945" y="18705"/>
                      <a:pt x="14061" y="18705"/>
                    </a:cubicBezTo>
                    <a:cubicBezTo>
                      <a:pt x="14129" y="18705"/>
                      <a:pt x="14196" y="18710"/>
                      <a:pt x="14263" y="18718"/>
                    </a:cubicBezTo>
                    <a:cubicBezTo>
                      <a:pt x="14386" y="18758"/>
                      <a:pt x="14509" y="18799"/>
                      <a:pt x="14611" y="18840"/>
                    </a:cubicBezTo>
                    <a:cubicBezTo>
                      <a:pt x="14652" y="18850"/>
                      <a:pt x="14692" y="18855"/>
                      <a:pt x="14736" y="18855"/>
                    </a:cubicBezTo>
                    <a:cubicBezTo>
                      <a:pt x="14779" y="18855"/>
                      <a:pt x="14825" y="18850"/>
                      <a:pt x="14876" y="18840"/>
                    </a:cubicBezTo>
                    <a:cubicBezTo>
                      <a:pt x="14995" y="18781"/>
                      <a:pt x="15121" y="18749"/>
                      <a:pt x="15250" y="18749"/>
                    </a:cubicBezTo>
                    <a:cubicBezTo>
                      <a:pt x="15343" y="18749"/>
                      <a:pt x="15436" y="18765"/>
                      <a:pt x="15530" y="18799"/>
                    </a:cubicBezTo>
                    <a:cubicBezTo>
                      <a:pt x="15571" y="18820"/>
                      <a:pt x="15632" y="18840"/>
                      <a:pt x="15694" y="18861"/>
                    </a:cubicBezTo>
                    <a:cubicBezTo>
                      <a:pt x="15721" y="18868"/>
                      <a:pt x="15742" y="18872"/>
                      <a:pt x="15757" y="18872"/>
                    </a:cubicBezTo>
                    <a:cubicBezTo>
                      <a:pt x="15823" y="18872"/>
                      <a:pt x="15800" y="18812"/>
                      <a:pt x="15816" y="18779"/>
                    </a:cubicBezTo>
                    <a:cubicBezTo>
                      <a:pt x="15857" y="18738"/>
                      <a:pt x="15857" y="18718"/>
                      <a:pt x="15898" y="18697"/>
                    </a:cubicBezTo>
                    <a:cubicBezTo>
                      <a:pt x="16000" y="18636"/>
                      <a:pt x="15898" y="18513"/>
                      <a:pt x="16062" y="18493"/>
                    </a:cubicBezTo>
                    <a:lnTo>
                      <a:pt x="16184" y="18472"/>
                    </a:lnTo>
                    <a:cubicBezTo>
                      <a:pt x="16205" y="18452"/>
                      <a:pt x="16225" y="18431"/>
                      <a:pt x="16266" y="18431"/>
                    </a:cubicBezTo>
                    <a:cubicBezTo>
                      <a:pt x="16319" y="18414"/>
                      <a:pt x="16366" y="18407"/>
                      <a:pt x="16410" y="18407"/>
                    </a:cubicBezTo>
                    <a:cubicBezTo>
                      <a:pt x="16570" y="18407"/>
                      <a:pt x="16687" y="18502"/>
                      <a:pt x="16879" y="18534"/>
                    </a:cubicBezTo>
                    <a:cubicBezTo>
                      <a:pt x="16957" y="18540"/>
                      <a:pt x="17035" y="18542"/>
                      <a:pt x="17112" y="18542"/>
                    </a:cubicBezTo>
                    <a:cubicBezTo>
                      <a:pt x="17300" y="18542"/>
                      <a:pt x="17488" y="18528"/>
                      <a:pt x="17676" y="18513"/>
                    </a:cubicBezTo>
                    <a:cubicBezTo>
                      <a:pt x="17689" y="18511"/>
                      <a:pt x="17701" y="18510"/>
                      <a:pt x="17714" y="18510"/>
                    </a:cubicBezTo>
                    <a:cubicBezTo>
                      <a:pt x="17823" y="18510"/>
                      <a:pt x="17929" y="18587"/>
                      <a:pt x="18003" y="18697"/>
                    </a:cubicBezTo>
                    <a:cubicBezTo>
                      <a:pt x="18228" y="18738"/>
                      <a:pt x="18432" y="18820"/>
                      <a:pt x="18636" y="18942"/>
                    </a:cubicBezTo>
                    <a:cubicBezTo>
                      <a:pt x="18800" y="18932"/>
                      <a:pt x="18968" y="18927"/>
                      <a:pt x="19139" y="18927"/>
                    </a:cubicBezTo>
                    <a:cubicBezTo>
                      <a:pt x="19311" y="18927"/>
                      <a:pt x="19484" y="18932"/>
                      <a:pt x="19658" y="18942"/>
                    </a:cubicBezTo>
                    <a:lnTo>
                      <a:pt x="19576" y="18840"/>
                    </a:lnTo>
                    <a:lnTo>
                      <a:pt x="19944" y="18799"/>
                    </a:lnTo>
                    <a:cubicBezTo>
                      <a:pt x="20005" y="18753"/>
                      <a:pt x="20078" y="18730"/>
                      <a:pt x="20162" y="18730"/>
                    </a:cubicBezTo>
                    <a:cubicBezTo>
                      <a:pt x="20191" y="18730"/>
                      <a:pt x="20220" y="18733"/>
                      <a:pt x="20251" y="18738"/>
                    </a:cubicBezTo>
                    <a:cubicBezTo>
                      <a:pt x="20312" y="18718"/>
                      <a:pt x="20373" y="18697"/>
                      <a:pt x="20455" y="18656"/>
                    </a:cubicBezTo>
                    <a:cubicBezTo>
                      <a:pt x="20498" y="18642"/>
                      <a:pt x="20552" y="18627"/>
                      <a:pt x="20601" y="18627"/>
                    </a:cubicBezTo>
                    <a:cubicBezTo>
                      <a:pt x="20622" y="18627"/>
                      <a:pt x="20641" y="18630"/>
                      <a:pt x="20659" y="18636"/>
                    </a:cubicBezTo>
                    <a:cubicBezTo>
                      <a:pt x="20639" y="18697"/>
                      <a:pt x="20721" y="18738"/>
                      <a:pt x="20843" y="18779"/>
                    </a:cubicBezTo>
                    <a:cubicBezTo>
                      <a:pt x="20966" y="18738"/>
                      <a:pt x="21088" y="18697"/>
                      <a:pt x="21211" y="18677"/>
                    </a:cubicBezTo>
                    <a:cubicBezTo>
                      <a:pt x="21272" y="18595"/>
                      <a:pt x="21415" y="18554"/>
                      <a:pt x="21517" y="18493"/>
                    </a:cubicBezTo>
                    <a:cubicBezTo>
                      <a:pt x="21538" y="18493"/>
                      <a:pt x="21558" y="18513"/>
                      <a:pt x="21579" y="18513"/>
                    </a:cubicBezTo>
                    <a:cubicBezTo>
                      <a:pt x="21599" y="18554"/>
                      <a:pt x="21640" y="18575"/>
                      <a:pt x="21681" y="18615"/>
                    </a:cubicBezTo>
                    <a:cubicBezTo>
                      <a:pt x="22110" y="18575"/>
                      <a:pt x="22580" y="18575"/>
                      <a:pt x="23050" y="18575"/>
                    </a:cubicBezTo>
                    <a:cubicBezTo>
                      <a:pt x="23431" y="18575"/>
                      <a:pt x="23786" y="18565"/>
                      <a:pt x="24125" y="18565"/>
                    </a:cubicBezTo>
                    <a:cubicBezTo>
                      <a:pt x="24294" y="18565"/>
                      <a:pt x="24460" y="18568"/>
                      <a:pt x="24623" y="18575"/>
                    </a:cubicBezTo>
                    <a:cubicBezTo>
                      <a:pt x="24722" y="18531"/>
                      <a:pt x="24821" y="18510"/>
                      <a:pt x="24919" y="18510"/>
                    </a:cubicBezTo>
                    <a:cubicBezTo>
                      <a:pt x="25004" y="18510"/>
                      <a:pt x="25090" y="18526"/>
                      <a:pt x="25175" y="18554"/>
                    </a:cubicBezTo>
                    <a:cubicBezTo>
                      <a:pt x="25216" y="18554"/>
                      <a:pt x="25257" y="18575"/>
                      <a:pt x="25277" y="18595"/>
                    </a:cubicBezTo>
                    <a:cubicBezTo>
                      <a:pt x="25686" y="18636"/>
                      <a:pt x="26074" y="18677"/>
                      <a:pt x="26463" y="18758"/>
                    </a:cubicBezTo>
                    <a:cubicBezTo>
                      <a:pt x="26544" y="18758"/>
                      <a:pt x="26606" y="18799"/>
                      <a:pt x="26687" y="18820"/>
                    </a:cubicBezTo>
                    <a:cubicBezTo>
                      <a:pt x="26708" y="18820"/>
                      <a:pt x="26728" y="18799"/>
                      <a:pt x="26769" y="18799"/>
                    </a:cubicBezTo>
                    <a:cubicBezTo>
                      <a:pt x="27076" y="18758"/>
                      <a:pt x="27362" y="18697"/>
                      <a:pt x="27668" y="18656"/>
                    </a:cubicBezTo>
                    <a:lnTo>
                      <a:pt x="27913" y="18718"/>
                    </a:lnTo>
                    <a:cubicBezTo>
                      <a:pt x="28281" y="18718"/>
                      <a:pt x="28649" y="18840"/>
                      <a:pt x="28935" y="19065"/>
                    </a:cubicBezTo>
                    <a:cubicBezTo>
                      <a:pt x="29568" y="19106"/>
                      <a:pt x="30182" y="19249"/>
                      <a:pt x="30795" y="19433"/>
                    </a:cubicBezTo>
                    <a:cubicBezTo>
                      <a:pt x="30958" y="19474"/>
                      <a:pt x="31101" y="19555"/>
                      <a:pt x="31244" y="19658"/>
                    </a:cubicBezTo>
                    <a:cubicBezTo>
                      <a:pt x="31367" y="19698"/>
                      <a:pt x="31489" y="19698"/>
                      <a:pt x="31591" y="19698"/>
                    </a:cubicBezTo>
                    <a:cubicBezTo>
                      <a:pt x="31591" y="19678"/>
                      <a:pt x="31612" y="19658"/>
                      <a:pt x="31632" y="19637"/>
                    </a:cubicBezTo>
                    <a:cubicBezTo>
                      <a:pt x="31673" y="19658"/>
                      <a:pt x="31734" y="19698"/>
                      <a:pt x="31775" y="19719"/>
                    </a:cubicBezTo>
                    <a:cubicBezTo>
                      <a:pt x="31837" y="19739"/>
                      <a:pt x="31980" y="19780"/>
                      <a:pt x="32082" y="19801"/>
                    </a:cubicBezTo>
                    <a:lnTo>
                      <a:pt x="32348" y="19801"/>
                    </a:lnTo>
                    <a:cubicBezTo>
                      <a:pt x="32409" y="19850"/>
                      <a:pt x="32479" y="19877"/>
                      <a:pt x="32547" y="19877"/>
                    </a:cubicBezTo>
                    <a:cubicBezTo>
                      <a:pt x="32591" y="19877"/>
                      <a:pt x="32634" y="19866"/>
                      <a:pt x="32674" y="19841"/>
                    </a:cubicBezTo>
                    <a:lnTo>
                      <a:pt x="32756" y="19841"/>
                    </a:lnTo>
                    <a:cubicBezTo>
                      <a:pt x="33001" y="19821"/>
                      <a:pt x="33226" y="19801"/>
                      <a:pt x="33451" y="19760"/>
                    </a:cubicBezTo>
                    <a:cubicBezTo>
                      <a:pt x="33433" y="19668"/>
                      <a:pt x="33500" y="19646"/>
                      <a:pt x="33595" y="19646"/>
                    </a:cubicBezTo>
                    <a:cubicBezTo>
                      <a:pt x="33683" y="19646"/>
                      <a:pt x="33794" y="19665"/>
                      <a:pt x="33882" y="19665"/>
                    </a:cubicBezTo>
                    <a:cubicBezTo>
                      <a:pt x="33912" y="19665"/>
                      <a:pt x="33939" y="19663"/>
                      <a:pt x="33962" y="19658"/>
                    </a:cubicBezTo>
                    <a:cubicBezTo>
                      <a:pt x="34038" y="19704"/>
                      <a:pt x="34138" y="19726"/>
                      <a:pt x="34235" y="19726"/>
                    </a:cubicBezTo>
                    <a:cubicBezTo>
                      <a:pt x="34267" y="19726"/>
                      <a:pt x="34299" y="19724"/>
                      <a:pt x="34330" y="19719"/>
                    </a:cubicBezTo>
                    <a:cubicBezTo>
                      <a:pt x="34473" y="19678"/>
                      <a:pt x="34636" y="19637"/>
                      <a:pt x="34677" y="19535"/>
                    </a:cubicBezTo>
                    <a:cubicBezTo>
                      <a:pt x="34752" y="19363"/>
                      <a:pt x="34794" y="19281"/>
                      <a:pt x="34902" y="19281"/>
                    </a:cubicBezTo>
                    <a:cubicBezTo>
                      <a:pt x="35000" y="19281"/>
                      <a:pt x="35152" y="19348"/>
                      <a:pt x="35433" y="19474"/>
                    </a:cubicBezTo>
                    <a:cubicBezTo>
                      <a:pt x="35474" y="19474"/>
                      <a:pt x="35494" y="19494"/>
                      <a:pt x="35535" y="19514"/>
                    </a:cubicBezTo>
                    <a:cubicBezTo>
                      <a:pt x="35597" y="19514"/>
                      <a:pt x="35699" y="19514"/>
                      <a:pt x="35699" y="19494"/>
                    </a:cubicBezTo>
                    <a:cubicBezTo>
                      <a:pt x="35719" y="19412"/>
                      <a:pt x="35821" y="19371"/>
                      <a:pt x="35964" y="19371"/>
                    </a:cubicBezTo>
                    <a:cubicBezTo>
                      <a:pt x="35944" y="19392"/>
                      <a:pt x="35944" y="19412"/>
                      <a:pt x="35923" y="19433"/>
                    </a:cubicBezTo>
                    <a:cubicBezTo>
                      <a:pt x="35862" y="19474"/>
                      <a:pt x="35821" y="19514"/>
                      <a:pt x="35923" y="19555"/>
                    </a:cubicBezTo>
                    <a:cubicBezTo>
                      <a:pt x="35985" y="19601"/>
                      <a:pt x="36058" y="19624"/>
                      <a:pt x="36133" y="19624"/>
                    </a:cubicBezTo>
                    <a:cubicBezTo>
                      <a:pt x="36158" y="19624"/>
                      <a:pt x="36184" y="19622"/>
                      <a:pt x="36210" y="19617"/>
                    </a:cubicBezTo>
                    <a:cubicBezTo>
                      <a:pt x="36414" y="19555"/>
                      <a:pt x="36618" y="19535"/>
                      <a:pt x="36823" y="19535"/>
                    </a:cubicBezTo>
                    <a:cubicBezTo>
                      <a:pt x="36863" y="19426"/>
                      <a:pt x="36986" y="19399"/>
                      <a:pt x="37148" y="19399"/>
                    </a:cubicBezTo>
                    <a:cubicBezTo>
                      <a:pt x="37229" y="19399"/>
                      <a:pt x="37320" y="19406"/>
                      <a:pt x="37415" y="19412"/>
                    </a:cubicBezTo>
                    <a:cubicBezTo>
                      <a:pt x="37517" y="19412"/>
                      <a:pt x="37620" y="19392"/>
                      <a:pt x="37701" y="19331"/>
                    </a:cubicBezTo>
                    <a:cubicBezTo>
                      <a:pt x="37778" y="19285"/>
                      <a:pt x="37854" y="19262"/>
                      <a:pt x="37940" y="19262"/>
                    </a:cubicBezTo>
                    <a:cubicBezTo>
                      <a:pt x="37968" y="19262"/>
                      <a:pt x="37998" y="19264"/>
                      <a:pt x="38028" y="19269"/>
                    </a:cubicBezTo>
                    <a:cubicBezTo>
                      <a:pt x="38253" y="19269"/>
                      <a:pt x="38478" y="19290"/>
                      <a:pt x="38723" y="19310"/>
                    </a:cubicBezTo>
                    <a:cubicBezTo>
                      <a:pt x="38771" y="19317"/>
                      <a:pt x="38784" y="19317"/>
                      <a:pt x="38784" y="19317"/>
                    </a:cubicBezTo>
                    <a:cubicBezTo>
                      <a:pt x="38784" y="19317"/>
                      <a:pt x="38730" y="19317"/>
                      <a:pt x="38784" y="19371"/>
                    </a:cubicBezTo>
                    <a:cubicBezTo>
                      <a:pt x="38825" y="19392"/>
                      <a:pt x="38805" y="19433"/>
                      <a:pt x="38764" y="19453"/>
                    </a:cubicBezTo>
                    <a:lnTo>
                      <a:pt x="38723" y="19453"/>
                    </a:lnTo>
                    <a:cubicBezTo>
                      <a:pt x="39152" y="19474"/>
                      <a:pt x="39602" y="19535"/>
                      <a:pt x="40153" y="19555"/>
                    </a:cubicBezTo>
                    <a:lnTo>
                      <a:pt x="40685" y="19555"/>
                    </a:lnTo>
                    <a:lnTo>
                      <a:pt x="40909" y="19535"/>
                    </a:lnTo>
                    <a:cubicBezTo>
                      <a:pt x="41012" y="19494"/>
                      <a:pt x="41114" y="19453"/>
                      <a:pt x="41216" y="19433"/>
                    </a:cubicBezTo>
                    <a:cubicBezTo>
                      <a:pt x="41234" y="19427"/>
                      <a:pt x="41254" y="19424"/>
                      <a:pt x="41274" y="19424"/>
                    </a:cubicBezTo>
                    <a:cubicBezTo>
                      <a:pt x="41323" y="19424"/>
                      <a:pt x="41377" y="19439"/>
                      <a:pt x="41420" y="19453"/>
                    </a:cubicBezTo>
                    <a:cubicBezTo>
                      <a:pt x="41420" y="19453"/>
                      <a:pt x="41461" y="19474"/>
                      <a:pt x="41441" y="19494"/>
                    </a:cubicBezTo>
                    <a:cubicBezTo>
                      <a:pt x="41441" y="19504"/>
                      <a:pt x="41441" y="19504"/>
                      <a:pt x="41441" y="19504"/>
                    </a:cubicBezTo>
                    <a:cubicBezTo>
                      <a:pt x="41441" y="19504"/>
                      <a:pt x="41441" y="19504"/>
                      <a:pt x="41441" y="19514"/>
                    </a:cubicBezTo>
                    <a:cubicBezTo>
                      <a:pt x="41727" y="19514"/>
                      <a:pt x="42013" y="19494"/>
                      <a:pt x="42299" y="19494"/>
                    </a:cubicBezTo>
                    <a:cubicBezTo>
                      <a:pt x="42830" y="19474"/>
                      <a:pt x="43361" y="19453"/>
                      <a:pt x="43893" y="19433"/>
                    </a:cubicBezTo>
                    <a:cubicBezTo>
                      <a:pt x="43929" y="19427"/>
                      <a:pt x="43965" y="19424"/>
                      <a:pt x="44001" y="19424"/>
                    </a:cubicBezTo>
                    <a:cubicBezTo>
                      <a:pt x="44209" y="19424"/>
                      <a:pt x="44407" y="19521"/>
                      <a:pt x="44547" y="19678"/>
                    </a:cubicBezTo>
                    <a:cubicBezTo>
                      <a:pt x="44690" y="19658"/>
                      <a:pt x="44792" y="19637"/>
                      <a:pt x="44935" y="19596"/>
                    </a:cubicBezTo>
                    <a:lnTo>
                      <a:pt x="44935" y="19555"/>
                    </a:lnTo>
                    <a:cubicBezTo>
                      <a:pt x="45017" y="19514"/>
                      <a:pt x="45078" y="19494"/>
                      <a:pt x="45160" y="19494"/>
                    </a:cubicBezTo>
                    <a:cubicBezTo>
                      <a:pt x="45609" y="19474"/>
                      <a:pt x="45977" y="19371"/>
                      <a:pt x="46447" y="19351"/>
                    </a:cubicBezTo>
                    <a:cubicBezTo>
                      <a:pt x="46549" y="19351"/>
                      <a:pt x="46774" y="19433"/>
                      <a:pt x="46794" y="19494"/>
                    </a:cubicBezTo>
                    <a:cubicBezTo>
                      <a:pt x="46815" y="19555"/>
                      <a:pt x="46815" y="19678"/>
                      <a:pt x="46856" y="19760"/>
                    </a:cubicBezTo>
                    <a:cubicBezTo>
                      <a:pt x="46856" y="19780"/>
                      <a:pt x="46876" y="19780"/>
                      <a:pt x="46897" y="19780"/>
                    </a:cubicBezTo>
                    <a:lnTo>
                      <a:pt x="47448" y="20066"/>
                    </a:lnTo>
                    <a:lnTo>
                      <a:pt x="47673" y="20066"/>
                    </a:lnTo>
                    <a:cubicBezTo>
                      <a:pt x="47924" y="19941"/>
                      <a:pt x="48198" y="19879"/>
                      <a:pt x="48470" y="19879"/>
                    </a:cubicBezTo>
                    <a:cubicBezTo>
                      <a:pt x="48775" y="19879"/>
                      <a:pt x="49079" y="19956"/>
                      <a:pt x="49349" y="20107"/>
                    </a:cubicBezTo>
                    <a:lnTo>
                      <a:pt x="49778" y="20189"/>
                    </a:lnTo>
                    <a:lnTo>
                      <a:pt x="49798" y="20189"/>
                    </a:lnTo>
                    <a:cubicBezTo>
                      <a:pt x="50023" y="20107"/>
                      <a:pt x="50248" y="20087"/>
                      <a:pt x="50473" y="20087"/>
                    </a:cubicBezTo>
                    <a:cubicBezTo>
                      <a:pt x="50534" y="20087"/>
                      <a:pt x="50595" y="20107"/>
                      <a:pt x="50636" y="20148"/>
                    </a:cubicBezTo>
                    <a:cubicBezTo>
                      <a:pt x="50677" y="20148"/>
                      <a:pt x="50677" y="20189"/>
                      <a:pt x="50677" y="20209"/>
                    </a:cubicBezTo>
                    <a:cubicBezTo>
                      <a:pt x="50656" y="20250"/>
                      <a:pt x="50636" y="20291"/>
                      <a:pt x="50616" y="20352"/>
                    </a:cubicBezTo>
                    <a:cubicBezTo>
                      <a:pt x="50595" y="20373"/>
                      <a:pt x="50534" y="20414"/>
                      <a:pt x="50554" y="20475"/>
                    </a:cubicBezTo>
                    <a:cubicBezTo>
                      <a:pt x="50595" y="20495"/>
                      <a:pt x="50616" y="20516"/>
                      <a:pt x="50636" y="20557"/>
                    </a:cubicBezTo>
                    <a:cubicBezTo>
                      <a:pt x="50677" y="20577"/>
                      <a:pt x="50738" y="20597"/>
                      <a:pt x="50799" y="20597"/>
                    </a:cubicBezTo>
                    <a:cubicBezTo>
                      <a:pt x="50851" y="20597"/>
                      <a:pt x="50902" y="20582"/>
                      <a:pt x="50955" y="20582"/>
                    </a:cubicBezTo>
                    <a:cubicBezTo>
                      <a:pt x="51009" y="20582"/>
                      <a:pt x="51065" y="20597"/>
                      <a:pt x="51126" y="20659"/>
                    </a:cubicBezTo>
                    <a:cubicBezTo>
                      <a:pt x="51188" y="20741"/>
                      <a:pt x="51269" y="20802"/>
                      <a:pt x="51372" y="20802"/>
                    </a:cubicBezTo>
                    <a:cubicBezTo>
                      <a:pt x="51719" y="20822"/>
                      <a:pt x="51780" y="20986"/>
                      <a:pt x="51944" y="21088"/>
                    </a:cubicBezTo>
                    <a:cubicBezTo>
                      <a:pt x="52005" y="21088"/>
                      <a:pt x="52046" y="21088"/>
                      <a:pt x="52087" y="21108"/>
                    </a:cubicBezTo>
                    <a:cubicBezTo>
                      <a:pt x="52536" y="21211"/>
                      <a:pt x="52986" y="21272"/>
                      <a:pt x="53456" y="21292"/>
                    </a:cubicBezTo>
                    <a:cubicBezTo>
                      <a:pt x="53456" y="21251"/>
                      <a:pt x="53517" y="21231"/>
                      <a:pt x="53599" y="21211"/>
                    </a:cubicBezTo>
                    <a:cubicBezTo>
                      <a:pt x="53681" y="21190"/>
                      <a:pt x="53762" y="21170"/>
                      <a:pt x="53824" y="21149"/>
                    </a:cubicBezTo>
                    <a:cubicBezTo>
                      <a:pt x="53888" y="21125"/>
                      <a:pt x="53956" y="21114"/>
                      <a:pt x="54023" y="21114"/>
                    </a:cubicBezTo>
                    <a:cubicBezTo>
                      <a:pt x="54126" y="21114"/>
                      <a:pt x="54228" y="21141"/>
                      <a:pt x="54314" y="21190"/>
                    </a:cubicBezTo>
                    <a:cubicBezTo>
                      <a:pt x="54375" y="21231"/>
                      <a:pt x="54437" y="21272"/>
                      <a:pt x="54498" y="21292"/>
                    </a:cubicBezTo>
                    <a:cubicBezTo>
                      <a:pt x="54636" y="21384"/>
                      <a:pt x="54785" y="21430"/>
                      <a:pt x="54946" y="21430"/>
                    </a:cubicBezTo>
                    <a:cubicBezTo>
                      <a:pt x="55000" y="21430"/>
                      <a:pt x="55055" y="21425"/>
                      <a:pt x="55111" y="21415"/>
                    </a:cubicBezTo>
                    <a:cubicBezTo>
                      <a:pt x="55275" y="21374"/>
                      <a:pt x="55438" y="21333"/>
                      <a:pt x="55601" y="21292"/>
                    </a:cubicBezTo>
                    <a:cubicBezTo>
                      <a:pt x="55683" y="21282"/>
                      <a:pt x="55770" y="21277"/>
                      <a:pt x="55857" y="21277"/>
                    </a:cubicBezTo>
                    <a:cubicBezTo>
                      <a:pt x="55944" y="21277"/>
                      <a:pt x="56031" y="21282"/>
                      <a:pt x="56112" y="21292"/>
                    </a:cubicBezTo>
                    <a:cubicBezTo>
                      <a:pt x="56260" y="21309"/>
                      <a:pt x="56434" y="21391"/>
                      <a:pt x="56560" y="21391"/>
                    </a:cubicBezTo>
                    <a:cubicBezTo>
                      <a:pt x="56591" y="21391"/>
                      <a:pt x="56620" y="21386"/>
                      <a:pt x="56644" y="21374"/>
                    </a:cubicBezTo>
                    <a:cubicBezTo>
                      <a:pt x="56848" y="21292"/>
                      <a:pt x="57032" y="21190"/>
                      <a:pt x="56930" y="20986"/>
                    </a:cubicBezTo>
                    <a:cubicBezTo>
                      <a:pt x="56930" y="20965"/>
                      <a:pt x="56909" y="20945"/>
                      <a:pt x="56909" y="20924"/>
                    </a:cubicBezTo>
                    <a:cubicBezTo>
                      <a:pt x="56868" y="20761"/>
                      <a:pt x="57052" y="20659"/>
                      <a:pt x="57379" y="20638"/>
                    </a:cubicBezTo>
                    <a:cubicBezTo>
                      <a:pt x="57441" y="20638"/>
                      <a:pt x="57522" y="20659"/>
                      <a:pt x="57584" y="20679"/>
                    </a:cubicBezTo>
                    <a:cubicBezTo>
                      <a:pt x="57645" y="20720"/>
                      <a:pt x="57706" y="20761"/>
                      <a:pt x="57768" y="20781"/>
                    </a:cubicBezTo>
                    <a:cubicBezTo>
                      <a:pt x="57890" y="20802"/>
                      <a:pt x="57992" y="20863"/>
                      <a:pt x="58074" y="20924"/>
                    </a:cubicBezTo>
                    <a:cubicBezTo>
                      <a:pt x="58442" y="20781"/>
                      <a:pt x="58830" y="20700"/>
                      <a:pt x="59218" y="20700"/>
                    </a:cubicBezTo>
                    <a:cubicBezTo>
                      <a:pt x="59269" y="20695"/>
                      <a:pt x="59320" y="20693"/>
                      <a:pt x="59370" y="20693"/>
                    </a:cubicBezTo>
                    <a:cubicBezTo>
                      <a:pt x="59764" y="20693"/>
                      <a:pt x="60136" y="20832"/>
                      <a:pt x="60444" y="21067"/>
                    </a:cubicBezTo>
                    <a:lnTo>
                      <a:pt x="60710" y="21129"/>
                    </a:lnTo>
                    <a:cubicBezTo>
                      <a:pt x="60873" y="21067"/>
                      <a:pt x="61057" y="21006"/>
                      <a:pt x="61262" y="21006"/>
                    </a:cubicBezTo>
                    <a:cubicBezTo>
                      <a:pt x="61431" y="20982"/>
                      <a:pt x="61600" y="20971"/>
                      <a:pt x="61771" y="20971"/>
                    </a:cubicBezTo>
                    <a:cubicBezTo>
                      <a:pt x="62033" y="20971"/>
                      <a:pt x="62297" y="20998"/>
                      <a:pt x="62570" y="21047"/>
                    </a:cubicBezTo>
                    <a:cubicBezTo>
                      <a:pt x="62835" y="20945"/>
                      <a:pt x="63142" y="20884"/>
                      <a:pt x="63448" y="20863"/>
                    </a:cubicBezTo>
                    <a:cubicBezTo>
                      <a:pt x="63508" y="20857"/>
                      <a:pt x="63568" y="20855"/>
                      <a:pt x="63628" y="20855"/>
                    </a:cubicBezTo>
                    <a:cubicBezTo>
                      <a:pt x="63774" y="20855"/>
                      <a:pt x="63923" y="20869"/>
                      <a:pt x="64082" y="20884"/>
                    </a:cubicBezTo>
                    <a:cubicBezTo>
                      <a:pt x="64385" y="20656"/>
                      <a:pt x="65005" y="20534"/>
                      <a:pt x="65632" y="20534"/>
                    </a:cubicBezTo>
                    <a:cubicBezTo>
                      <a:pt x="65681" y="20534"/>
                      <a:pt x="65729" y="20535"/>
                      <a:pt x="65778" y="20536"/>
                    </a:cubicBezTo>
                    <a:cubicBezTo>
                      <a:pt x="66248" y="20414"/>
                      <a:pt x="66983" y="20352"/>
                      <a:pt x="67167" y="19821"/>
                    </a:cubicBezTo>
                    <a:cubicBezTo>
                      <a:pt x="67208" y="19678"/>
                      <a:pt x="67290" y="19576"/>
                      <a:pt x="67433" y="19555"/>
                    </a:cubicBezTo>
                    <a:lnTo>
                      <a:pt x="67760" y="19494"/>
                    </a:lnTo>
                    <a:cubicBezTo>
                      <a:pt x="67791" y="19483"/>
                      <a:pt x="67824" y="19478"/>
                      <a:pt x="67857" y="19478"/>
                    </a:cubicBezTo>
                    <a:cubicBezTo>
                      <a:pt x="67952" y="19478"/>
                      <a:pt x="68047" y="19520"/>
                      <a:pt x="68107" y="19596"/>
                    </a:cubicBezTo>
                    <a:lnTo>
                      <a:pt x="68168" y="19637"/>
                    </a:lnTo>
                    <a:cubicBezTo>
                      <a:pt x="68230" y="19658"/>
                      <a:pt x="68271" y="19698"/>
                      <a:pt x="68332" y="19739"/>
                    </a:cubicBezTo>
                    <a:cubicBezTo>
                      <a:pt x="68486" y="19842"/>
                      <a:pt x="68669" y="19887"/>
                      <a:pt x="68856" y="19887"/>
                    </a:cubicBezTo>
                    <a:cubicBezTo>
                      <a:pt x="68892" y="19887"/>
                      <a:pt x="68929" y="19886"/>
                      <a:pt x="68965" y="19882"/>
                    </a:cubicBezTo>
                    <a:cubicBezTo>
                      <a:pt x="69149" y="19862"/>
                      <a:pt x="69313" y="19841"/>
                      <a:pt x="69497" y="19801"/>
                    </a:cubicBezTo>
                    <a:cubicBezTo>
                      <a:pt x="69546" y="19795"/>
                      <a:pt x="69595" y="19793"/>
                      <a:pt x="69644" y="19793"/>
                    </a:cubicBezTo>
                    <a:cubicBezTo>
                      <a:pt x="69779" y="19793"/>
                      <a:pt x="69914" y="19812"/>
                      <a:pt x="70048" y="19841"/>
                    </a:cubicBezTo>
                    <a:cubicBezTo>
                      <a:pt x="70171" y="19862"/>
                      <a:pt x="70314" y="19944"/>
                      <a:pt x="70437" y="19964"/>
                    </a:cubicBezTo>
                    <a:lnTo>
                      <a:pt x="70682" y="19923"/>
                    </a:lnTo>
                    <a:cubicBezTo>
                      <a:pt x="70866" y="19862"/>
                      <a:pt x="71029" y="19760"/>
                      <a:pt x="70968" y="19596"/>
                    </a:cubicBezTo>
                    <a:cubicBezTo>
                      <a:pt x="70968" y="19576"/>
                      <a:pt x="70968" y="19555"/>
                      <a:pt x="70968" y="19535"/>
                    </a:cubicBezTo>
                    <a:cubicBezTo>
                      <a:pt x="70968" y="19412"/>
                      <a:pt x="71091" y="19331"/>
                      <a:pt x="71315" y="19290"/>
                    </a:cubicBezTo>
                    <a:cubicBezTo>
                      <a:pt x="71469" y="19198"/>
                      <a:pt x="71645" y="19152"/>
                      <a:pt x="71827" y="19152"/>
                    </a:cubicBezTo>
                    <a:cubicBezTo>
                      <a:pt x="71887" y="19152"/>
                      <a:pt x="71949" y="19157"/>
                      <a:pt x="72010" y="19167"/>
                    </a:cubicBezTo>
                    <a:cubicBezTo>
                      <a:pt x="72167" y="19089"/>
                      <a:pt x="72341" y="19052"/>
                      <a:pt x="72516" y="19052"/>
                    </a:cubicBezTo>
                    <a:cubicBezTo>
                      <a:pt x="72614" y="19052"/>
                      <a:pt x="72712" y="19063"/>
                      <a:pt x="72807" y="19085"/>
                    </a:cubicBezTo>
                    <a:cubicBezTo>
                      <a:pt x="73400" y="19208"/>
                      <a:pt x="73767" y="19453"/>
                      <a:pt x="74319" y="19617"/>
                    </a:cubicBezTo>
                    <a:cubicBezTo>
                      <a:pt x="74666" y="19722"/>
                      <a:pt x="75025" y="19783"/>
                      <a:pt x="75386" y="19783"/>
                    </a:cubicBezTo>
                    <a:cubicBezTo>
                      <a:pt x="75514" y="19783"/>
                      <a:pt x="75642" y="19776"/>
                      <a:pt x="75770" y="19760"/>
                    </a:cubicBezTo>
                    <a:lnTo>
                      <a:pt x="75770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9" name="Google Shape;1699;p44"/>
            <p:cNvGrpSpPr/>
            <p:nvPr/>
          </p:nvGrpSpPr>
          <p:grpSpPr>
            <a:xfrm>
              <a:off x="745925" y="1693393"/>
              <a:ext cx="2192885" cy="2075052"/>
              <a:chOff x="1833042" y="4286127"/>
              <a:chExt cx="421595" cy="398964"/>
            </a:xfrm>
          </p:grpSpPr>
          <p:sp>
            <p:nvSpPr>
              <p:cNvPr id="1700" name="Google Shape;1700;p44"/>
              <p:cNvSpPr/>
              <p:nvPr/>
            </p:nvSpPr>
            <p:spPr>
              <a:xfrm>
                <a:off x="1833042" y="4376360"/>
                <a:ext cx="421595" cy="308731"/>
              </a:xfrm>
              <a:custGeom>
                <a:rect b="b" l="l" r="r" t="t"/>
                <a:pathLst>
                  <a:path extrusionOk="0" h="20067" w="27403">
                    <a:moveTo>
                      <a:pt x="1" y="0"/>
                    </a:moveTo>
                    <a:lnTo>
                      <a:pt x="471" y="20067"/>
                    </a:lnTo>
                    <a:lnTo>
                      <a:pt x="27403" y="20067"/>
                    </a:lnTo>
                    <a:lnTo>
                      <a:pt x="26912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  <a:effectLst>
                <a:outerShdw blurRad="200025" rotWithShape="0" algn="bl" dir="3660000" dist="571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01" name="Google Shape;1701;p44"/>
              <p:cNvSpPr/>
              <p:nvPr/>
            </p:nvSpPr>
            <p:spPr>
              <a:xfrm>
                <a:off x="1833042" y="4286127"/>
                <a:ext cx="414057" cy="90248"/>
              </a:xfrm>
              <a:custGeom>
                <a:rect b="b" l="l" r="r" t="t"/>
                <a:pathLst>
                  <a:path extrusionOk="0" h="5866" w="26913">
                    <a:moveTo>
                      <a:pt x="1" y="1"/>
                    </a:moveTo>
                    <a:lnTo>
                      <a:pt x="1" y="5865"/>
                    </a:lnTo>
                    <a:lnTo>
                      <a:pt x="26912" y="5865"/>
                    </a:lnTo>
                    <a:lnTo>
                      <a:pt x="26912" y="1"/>
                    </a:lnTo>
                    <a:close/>
                  </a:path>
                </a:pathLst>
              </a:custGeom>
              <a:solidFill>
                <a:srgbClr val="F2EBC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02" name="Google Shape;1702;p44"/>
            <p:cNvSpPr/>
            <p:nvPr/>
          </p:nvSpPr>
          <p:spPr>
            <a:xfrm rot="-2700000">
              <a:off x="1264237" y="1483014"/>
              <a:ext cx="865637" cy="619768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47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3" name="Google Shape;1703;p44"/>
          <p:cNvGrpSpPr/>
          <p:nvPr/>
        </p:nvGrpSpPr>
        <p:grpSpPr>
          <a:xfrm>
            <a:off x="5781470" y="1412525"/>
            <a:ext cx="2680430" cy="3090288"/>
            <a:chOff x="5781396" y="1659445"/>
            <a:chExt cx="2680430" cy="2722720"/>
          </a:xfrm>
        </p:grpSpPr>
        <p:sp>
          <p:nvSpPr>
            <p:cNvPr id="1704" name="Google Shape;1704;p44"/>
            <p:cNvSpPr/>
            <p:nvPr/>
          </p:nvSpPr>
          <p:spPr>
            <a:xfrm rot="5400000">
              <a:off x="5947657" y="1867996"/>
              <a:ext cx="2722720" cy="230561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4"/>
            <p:cNvSpPr/>
            <p:nvPr/>
          </p:nvSpPr>
          <p:spPr>
            <a:xfrm>
              <a:off x="6222501" y="1791693"/>
              <a:ext cx="2042889" cy="2037027"/>
            </a:xfrm>
            <a:custGeom>
              <a:rect b="b" l="l" r="r" t="t"/>
              <a:pathLst>
                <a:path extrusionOk="0" h="34064" w="40991">
                  <a:moveTo>
                    <a:pt x="40398" y="0"/>
                  </a:moveTo>
                  <a:lnTo>
                    <a:pt x="33941" y="1104"/>
                  </a:lnTo>
                  <a:lnTo>
                    <a:pt x="0" y="1104"/>
                  </a:lnTo>
                  <a:lnTo>
                    <a:pt x="0" y="2779"/>
                  </a:lnTo>
                  <a:lnTo>
                    <a:pt x="1717" y="3025"/>
                  </a:lnTo>
                  <a:cubicBezTo>
                    <a:pt x="1871" y="2657"/>
                    <a:pt x="2189" y="2490"/>
                    <a:pt x="2507" y="2490"/>
                  </a:cubicBezTo>
                  <a:cubicBezTo>
                    <a:pt x="2950" y="2490"/>
                    <a:pt x="3392" y="2813"/>
                    <a:pt x="3392" y="3372"/>
                  </a:cubicBezTo>
                  <a:cubicBezTo>
                    <a:pt x="3392" y="3917"/>
                    <a:pt x="2953" y="4235"/>
                    <a:pt x="2511" y="4235"/>
                  </a:cubicBezTo>
                  <a:cubicBezTo>
                    <a:pt x="2192" y="4235"/>
                    <a:pt x="1871" y="4068"/>
                    <a:pt x="1717" y="3699"/>
                  </a:cubicBezTo>
                  <a:lnTo>
                    <a:pt x="0" y="4210"/>
                  </a:lnTo>
                  <a:lnTo>
                    <a:pt x="0" y="6192"/>
                  </a:lnTo>
                  <a:lnTo>
                    <a:pt x="1717" y="6192"/>
                  </a:lnTo>
                  <a:cubicBezTo>
                    <a:pt x="1872" y="5813"/>
                    <a:pt x="2194" y="5641"/>
                    <a:pt x="2515" y="5641"/>
                  </a:cubicBezTo>
                  <a:cubicBezTo>
                    <a:pt x="2955" y="5641"/>
                    <a:pt x="3392" y="5964"/>
                    <a:pt x="3392" y="6519"/>
                  </a:cubicBezTo>
                  <a:cubicBezTo>
                    <a:pt x="3392" y="7064"/>
                    <a:pt x="2953" y="7382"/>
                    <a:pt x="2511" y="7382"/>
                  </a:cubicBezTo>
                  <a:cubicBezTo>
                    <a:pt x="2192" y="7382"/>
                    <a:pt x="1871" y="7215"/>
                    <a:pt x="1717" y="6846"/>
                  </a:cubicBezTo>
                  <a:lnTo>
                    <a:pt x="0" y="6846"/>
                  </a:lnTo>
                  <a:lnTo>
                    <a:pt x="0" y="9318"/>
                  </a:lnTo>
                  <a:lnTo>
                    <a:pt x="1717" y="9318"/>
                  </a:lnTo>
                  <a:cubicBezTo>
                    <a:pt x="1871" y="8951"/>
                    <a:pt x="2189" y="8784"/>
                    <a:pt x="2507" y="8784"/>
                  </a:cubicBezTo>
                  <a:cubicBezTo>
                    <a:pt x="2950" y="8784"/>
                    <a:pt x="3392" y="9107"/>
                    <a:pt x="3392" y="9666"/>
                  </a:cubicBezTo>
                  <a:cubicBezTo>
                    <a:pt x="3392" y="10211"/>
                    <a:pt x="2953" y="10529"/>
                    <a:pt x="2511" y="10529"/>
                  </a:cubicBezTo>
                  <a:cubicBezTo>
                    <a:pt x="2192" y="10529"/>
                    <a:pt x="1871" y="10362"/>
                    <a:pt x="1717" y="9993"/>
                  </a:cubicBezTo>
                  <a:lnTo>
                    <a:pt x="0" y="9993"/>
                  </a:lnTo>
                  <a:lnTo>
                    <a:pt x="0" y="12465"/>
                  </a:lnTo>
                  <a:lnTo>
                    <a:pt x="1717" y="12465"/>
                  </a:lnTo>
                  <a:cubicBezTo>
                    <a:pt x="1871" y="12098"/>
                    <a:pt x="2189" y="11930"/>
                    <a:pt x="2507" y="11930"/>
                  </a:cubicBezTo>
                  <a:cubicBezTo>
                    <a:pt x="2950" y="11930"/>
                    <a:pt x="3392" y="12254"/>
                    <a:pt x="3392" y="12813"/>
                  </a:cubicBezTo>
                  <a:cubicBezTo>
                    <a:pt x="3392" y="13358"/>
                    <a:pt x="2953" y="13676"/>
                    <a:pt x="2511" y="13676"/>
                  </a:cubicBezTo>
                  <a:cubicBezTo>
                    <a:pt x="2192" y="13676"/>
                    <a:pt x="1871" y="13509"/>
                    <a:pt x="1717" y="13140"/>
                  </a:cubicBezTo>
                  <a:lnTo>
                    <a:pt x="0" y="13140"/>
                  </a:lnTo>
                  <a:lnTo>
                    <a:pt x="0" y="15101"/>
                  </a:lnTo>
                  <a:lnTo>
                    <a:pt x="1717" y="15612"/>
                  </a:lnTo>
                  <a:cubicBezTo>
                    <a:pt x="1871" y="15245"/>
                    <a:pt x="2189" y="15077"/>
                    <a:pt x="2507" y="15077"/>
                  </a:cubicBezTo>
                  <a:cubicBezTo>
                    <a:pt x="2950" y="15077"/>
                    <a:pt x="3392" y="15401"/>
                    <a:pt x="3392" y="15959"/>
                  </a:cubicBezTo>
                  <a:cubicBezTo>
                    <a:pt x="3392" y="16504"/>
                    <a:pt x="2953" y="16823"/>
                    <a:pt x="2511" y="16823"/>
                  </a:cubicBezTo>
                  <a:cubicBezTo>
                    <a:pt x="2192" y="16823"/>
                    <a:pt x="1871" y="16656"/>
                    <a:pt x="1717" y="16286"/>
                  </a:cubicBezTo>
                  <a:lnTo>
                    <a:pt x="0" y="16552"/>
                  </a:lnTo>
                  <a:lnTo>
                    <a:pt x="0" y="18759"/>
                  </a:lnTo>
                  <a:lnTo>
                    <a:pt x="1717" y="18759"/>
                  </a:lnTo>
                  <a:cubicBezTo>
                    <a:pt x="1871" y="18391"/>
                    <a:pt x="2189" y="18224"/>
                    <a:pt x="2507" y="18224"/>
                  </a:cubicBezTo>
                  <a:cubicBezTo>
                    <a:pt x="2950" y="18224"/>
                    <a:pt x="3392" y="18548"/>
                    <a:pt x="3392" y="19106"/>
                  </a:cubicBezTo>
                  <a:cubicBezTo>
                    <a:pt x="3392" y="19651"/>
                    <a:pt x="2953" y="19970"/>
                    <a:pt x="2511" y="19970"/>
                  </a:cubicBezTo>
                  <a:cubicBezTo>
                    <a:pt x="2192" y="19970"/>
                    <a:pt x="1871" y="19802"/>
                    <a:pt x="1717" y="19433"/>
                  </a:cubicBezTo>
                  <a:lnTo>
                    <a:pt x="0" y="19433"/>
                  </a:lnTo>
                  <a:lnTo>
                    <a:pt x="0" y="21906"/>
                  </a:lnTo>
                  <a:lnTo>
                    <a:pt x="1717" y="21906"/>
                  </a:lnTo>
                  <a:cubicBezTo>
                    <a:pt x="1871" y="21537"/>
                    <a:pt x="2192" y="21369"/>
                    <a:pt x="2511" y="21369"/>
                  </a:cubicBezTo>
                  <a:cubicBezTo>
                    <a:pt x="2953" y="21369"/>
                    <a:pt x="3392" y="21688"/>
                    <a:pt x="3392" y="22233"/>
                  </a:cubicBezTo>
                  <a:cubicBezTo>
                    <a:pt x="3392" y="22791"/>
                    <a:pt x="2950" y="23115"/>
                    <a:pt x="2507" y="23115"/>
                  </a:cubicBezTo>
                  <a:cubicBezTo>
                    <a:pt x="2189" y="23115"/>
                    <a:pt x="1871" y="22948"/>
                    <a:pt x="1717" y="22580"/>
                  </a:cubicBezTo>
                  <a:lnTo>
                    <a:pt x="0" y="22580"/>
                  </a:lnTo>
                  <a:lnTo>
                    <a:pt x="0" y="24542"/>
                  </a:lnTo>
                  <a:lnTo>
                    <a:pt x="1717" y="25053"/>
                  </a:lnTo>
                  <a:cubicBezTo>
                    <a:pt x="1871" y="24683"/>
                    <a:pt x="2192" y="24516"/>
                    <a:pt x="2511" y="24516"/>
                  </a:cubicBezTo>
                  <a:cubicBezTo>
                    <a:pt x="2953" y="24516"/>
                    <a:pt x="3392" y="24835"/>
                    <a:pt x="3392" y="25380"/>
                  </a:cubicBezTo>
                  <a:cubicBezTo>
                    <a:pt x="3392" y="25938"/>
                    <a:pt x="2950" y="26262"/>
                    <a:pt x="2507" y="26262"/>
                  </a:cubicBezTo>
                  <a:cubicBezTo>
                    <a:pt x="2189" y="26262"/>
                    <a:pt x="1871" y="26094"/>
                    <a:pt x="1717" y="25727"/>
                  </a:cubicBezTo>
                  <a:lnTo>
                    <a:pt x="0" y="26238"/>
                  </a:lnTo>
                  <a:lnTo>
                    <a:pt x="0" y="28199"/>
                  </a:lnTo>
                  <a:lnTo>
                    <a:pt x="1717" y="28199"/>
                  </a:lnTo>
                  <a:cubicBezTo>
                    <a:pt x="1871" y="27830"/>
                    <a:pt x="2192" y="27663"/>
                    <a:pt x="2511" y="27663"/>
                  </a:cubicBezTo>
                  <a:cubicBezTo>
                    <a:pt x="2953" y="27663"/>
                    <a:pt x="3392" y="27981"/>
                    <a:pt x="3392" y="28526"/>
                  </a:cubicBezTo>
                  <a:cubicBezTo>
                    <a:pt x="3392" y="29085"/>
                    <a:pt x="2950" y="29409"/>
                    <a:pt x="2507" y="29409"/>
                  </a:cubicBezTo>
                  <a:cubicBezTo>
                    <a:pt x="2189" y="29409"/>
                    <a:pt x="1871" y="29241"/>
                    <a:pt x="1717" y="28874"/>
                  </a:cubicBezTo>
                  <a:lnTo>
                    <a:pt x="0" y="28874"/>
                  </a:lnTo>
                  <a:lnTo>
                    <a:pt x="0" y="31081"/>
                  </a:lnTo>
                  <a:lnTo>
                    <a:pt x="1717" y="31346"/>
                  </a:lnTo>
                  <a:cubicBezTo>
                    <a:pt x="1872" y="30974"/>
                    <a:pt x="2197" y="30804"/>
                    <a:pt x="2519" y="30804"/>
                  </a:cubicBezTo>
                  <a:cubicBezTo>
                    <a:pt x="2958" y="30804"/>
                    <a:pt x="3392" y="31120"/>
                    <a:pt x="3392" y="31673"/>
                  </a:cubicBezTo>
                  <a:cubicBezTo>
                    <a:pt x="3392" y="32232"/>
                    <a:pt x="2950" y="32555"/>
                    <a:pt x="2507" y="32555"/>
                  </a:cubicBezTo>
                  <a:cubicBezTo>
                    <a:pt x="2189" y="32555"/>
                    <a:pt x="1871" y="32388"/>
                    <a:pt x="1717" y="32021"/>
                  </a:cubicBezTo>
                  <a:lnTo>
                    <a:pt x="0" y="32266"/>
                  </a:lnTo>
                  <a:lnTo>
                    <a:pt x="0" y="34064"/>
                  </a:lnTo>
                  <a:lnTo>
                    <a:pt x="40991" y="34064"/>
                  </a:lnTo>
                  <a:lnTo>
                    <a:pt x="40991" y="8011"/>
                  </a:lnTo>
                  <a:lnTo>
                    <a:pt x="40398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28600" rotWithShape="0" algn="bl" dir="300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4"/>
            <p:cNvSpPr/>
            <p:nvPr/>
          </p:nvSpPr>
          <p:spPr>
            <a:xfrm rot="388079">
              <a:off x="5814367" y="1908244"/>
              <a:ext cx="1017569" cy="642886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587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07" name="Google Shape;1707;p44"/>
          <p:cNvGrpSpPr/>
          <p:nvPr/>
        </p:nvGrpSpPr>
        <p:grpSpPr>
          <a:xfrm>
            <a:off x="3347485" y="1392299"/>
            <a:ext cx="2272465" cy="2652682"/>
            <a:chOff x="3347545" y="1801588"/>
            <a:chExt cx="2272465" cy="2075001"/>
          </a:xfrm>
        </p:grpSpPr>
        <p:grpSp>
          <p:nvGrpSpPr>
            <p:cNvPr id="1708" name="Google Shape;1708;p44"/>
            <p:cNvGrpSpPr/>
            <p:nvPr/>
          </p:nvGrpSpPr>
          <p:grpSpPr>
            <a:xfrm>
              <a:off x="3524035" y="1915702"/>
              <a:ext cx="2095975" cy="1960887"/>
              <a:chOff x="-721286" y="3817913"/>
              <a:chExt cx="1023775" cy="883800"/>
            </a:xfrm>
          </p:grpSpPr>
          <p:sp>
            <p:nvSpPr>
              <p:cNvPr id="1709" name="Google Shape;1709;p44"/>
              <p:cNvSpPr/>
              <p:nvPr/>
            </p:nvSpPr>
            <p:spPr>
              <a:xfrm>
                <a:off x="-720761" y="3817913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0" name="Google Shape;1710;p44"/>
              <p:cNvSpPr/>
              <p:nvPr/>
            </p:nvSpPr>
            <p:spPr>
              <a:xfrm>
                <a:off x="-721286" y="3844988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11" name="Google Shape;1711;p44"/>
            <p:cNvSpPr/>
            <p:nvPr/>
          </p:nvSpPr>
          <p:spPr>
            <a:xfrm rot="561592">
              <a:off x="3373482" y="1868838"/>
              <a:ext cx="858870" cy="389394"/>
            </a:xfrm>
            <a:custGeom>
              <a:rect b="b" l="l" r="r" t="t"/>
              <a:pathLst>
                <a:path extrusionOk="0" h="7459" w="22376">
                  <a:moveTo>
                    <a:pt x="21497" y="0"/>
                  </a:moveTo>
                  <a:lnTo>
                    <a:pt x="184" y="1615"/>
                  </a:lnTo>
                  <a:cubicBezTo>
                    <a:pt x="184" y="1901"/>
                    <a:pt x="143" y="2126"/>
                    <a:pt x="143" y="2391"/>
                  </a:cubicBezTo>
                  <a:lnTo>
                    <a:pt x="143" y="2350"/>
                  </a:lnTo>
                  <a:cubicBezTo>
                    <a:pt x="133" y="2340"/>
                    <a:pt x="123" y="2335"/>
                    <a:pt x="113" y="2335"/>
                  </a:cubicBezTo>
                  <a:cubicBezTo>
                    <a:pt x="103" y="2335"/>
                    <a:pt x="92" y="2340"/>
                    <a:pt x="82" y="2350"/>
                  </a:cubicBezTo>
                  <a:cubicBezTo>
                    <a:pt x="72" y="2366"/>
                    <a:pt x="64" y="2371"/>
                    <a:pt x="58" y="2371"/>
                  </a:cubicBezTo>
                  <a:cubicBezTo>
                    <a:pt x="48" y="2371"/>
                    <a:pt x="44" y="2358"/>
                    <a:pt x="43" y="2358"/>
                  </a:cubicBezTo>
                  <a:cubicBezTo>
                    <a:pt x="41" y="2358"/>
                    <a:pt x="41" y="2365"/>
                    <a:pt x="41" y="2391"/>
                  </a:cubicBezTo>
                  <a:cubicBezTo>
                    <a:pt x="41" y="2555"/>
                    <a:pt x="21" y="2718"/>
                    <a:pt x="21" y="2882"/>
                  </a:cubicBezTo>
                  <a:cubicBezTo>
                    <a:pt x="0" y="2943"/>
                    <a:pt x="21" y="3025"/>
                    <a:pt x="62" y="3086"/>
                  </a:cubicBezTo>
                  <a:cubicBezTo>
                    <a:pt x="123" y="3147"/>
                    <a:pt x="143" y="3229"/>
                    <a:pt x="123" y="3311"/>
                  </a:cubicBezTo>
                  <a:cubicBezTo>
                    <a:pt x="123" y="3495"/>
                    <a:pt x="123" y="3679"/>
                    <a:pt x="246" y="3719"/>
                  </a:cubicBezTo>
                  <a:cubicBezTo>
                    <a:pt x="246" y="3842"/>
                    <a:pt x="266" y="3985"/>
                    <a:pt x="307" y="4128"/>
                  </a:cubicBezTo>
                  <a:cubicBezTo>
                    <a:pt x="327" y="4169"/>
                    <a:pt x="307" y="4251"/>
                    <a:pt x="266" y="4312"/>
                  </a:cubicBezTo>
                  <a:cubicBezTo>
                    <a:pt x="256" y="4343"/>
                    <a:pt x="240" y="4358"/>
                    <a:pt x="225" y="4358"/>
                  </a:cubicBezTo>
                  <a:cubicBezTo>
                    <a:pt x="210" y="4358"/>
                    <a:pt x="194" y="4343"/>
                    <a:pt x="184" y="4312"/>
                  </a:cubicBezTo>
                  <a:cubicBezTo>
                    <a:pt x="164" y="4312"/>
                    <a:pt x="143" y="4292"/>
                    <a:pt x="143" y="4292"/>
                  </a:cubicBezTo>
                  <a:lnTo>
                    <a:pt x="143" y="4292"/>
                  </a:lnTo>
                  <a:cubicBezTo>
                    <a:pt x="143" y="4394"/>
                    <a:pt x="164" y="4476"/>
                    <a:pt x="225" y="4476"/>
                  </a:cubicBezTo>
                  <a:cubicBezTo>
                    <a:pt x="246" y="4476"/>
                    <a:pt x="246" y="4557"/>
                    <a:pt x="246" y="4598"/>
                  </a:cubicBezTo>
                  <a:cubicBezTo>
                    <a:pt x="225" y="4619"/>
                    <a:pt x="225" y="4639"/>
                    <a:pt x="205" y="4659"/>
                  </a:cubicBezTo>
                  <a:cubicBezTo>
                    <a:pt x="41" y="5089"/>
                    <a:pt x="41" y="5109"/>
                    <a:pt x="266" y="5191"/>
                  </a:cubicBezTo>
                  <a:cubicBezTo>
                    <a:pt x="348" y="5232"/>
                    <a:pt x="389" y="5334"/>
                    <a:pt x="409" y="5436"/>
                  </a:cubicBezTo>
                  <a:cubicBezTo>
                    <a:pt x="429" y="5518"/>
                    <a:pt x="429" y="5599"/>
                    <a:pt x="389" y="5681"/>
                  </a:cubicBezTo>
                  <a:cubicBezTo>
                    <a:pt x="408" y="5795"/>
                    <a:pt x="338" y="6033"/>
                    <a:pt x="443" y="6033"/>
                  </a:cubicBezTo>
                  <a:cubicBezTo>
                    <a:pt x="451" y="6033"/>
                    <a:pt x="460" y="6031"/>
                    <a:pt x="470" y="6029"/>
                  </a:cubicBezTo>
                  <a:cubicBezTo>
                    <a:pt x="491" y="6192"/>
                    <a:pt x="511" y="6355"/>
                    <a:pt x="532" y="6519"/>
                  </a:cubicBezTo>
                  <a:cubicBezTo>
                    <a:pt x="532" y="6539"/>
                    <a:pt x="532" y="6560"/>
                    <a:pt x="532" y="6580"/>
                  </a:cubicBezTo>
                  <a:cubicBezTo>
                    <a:pt x="572" y="6642"/>
                    <a:pt x="572" y="6723"/>
                    <a:pt x="511" y="6785"/>
                  </a:cubicBezTo>
                  <a:lnTo>
                    <a:pt x="511" y="6989"/>
                  </a:lnTo>
                  <a:cubicBezTo>
                    <a:pt x="511" y="7050"/>
                    <a:pt x="491" y="7112"/>
                    <a:pt x="450" y="7193"/>
                  </a:cubicBezTo>
                  <a:cubicBezTo>
                    <a:pt x="450" y="7234"/>
                    <a:pt x="409" y="7255"/>
                    <a:pt x="409" y="7295"/>
                  </a:cubicBezTo>
                  <a:lnTo>
                    <a:pt x="450" y="7316"/>
                  </a:lnTo>
                  <a:cubicBezTo>
                    <a:pt x="450" y="7357"/>
                    <a:pt x="450" y="7418"/>
                    <a:pt x="450" y="7459"/>
                  </a:cubicBezTo>
                  <a:lnTo>
                    <a:pt x="22192" y="5804"/>
                  </a:lnTo>
                  <a:cubicBezTo>
                    <a:pt x="22212" y="5477"/>
                    <a:pt x="22110" y="5150"/>
                    <a:pt x="21885" y="4925"/>
                  </a:cubicBezTo>
                  <a:lnTo>
                    <a:pt x="21865" y="4762"/>
                  </a:lnTo>
                  <a:lnTo>
                    <a:pt x="22028" y="4353"/>
                  </a:lnTo>
                  <a:cubicBezTo>
                    <a:pt x="22028" y="4353"/>
                    <a:pt x="22028" y="4333"/>
                    <a:pt x="22028" y="4312"/>
                  </a:cubicBezTo>
                  <a:cubicBezTo>
                    <a:pt x="22110" y="4292"/>
                    <a:pt x="22192" y="4292"/>
                    <a:pt x="22273" y="4271"/>
                  </a:cubicBezTo>
                  <a:cubicBezTo>
                    <a:pt x="22355" y="4251"/>
                    <a:pt x="22376" y="4087"/>
                    <a:pt x="22355" y="4006"/>
                  </a:cubicBezTo>
                  <a:cubicBezTo>
                    <a:pt x="22273" y="3679"/>
                    <a:pt x="22151" y="3433"/>
                    <a:pt x="22069" y="3106"/>
                  </a:cubicBezTo>
                  <a:cubicBezTo>
                    <a:pt x="22049" y="3045"/>
                    <a:pt x="22028" y="3004"/>
                    <a:pt x="21987" y="2943"/>
                  </a:cubicBezTo>
                  <a:lnTo>
                    <a:pt x="21947" y="2943"/>
                  </a:lnTo>
                  <a:cubicBezTo>
                    <a:pt x="21906" y="2861"/>
                    <a:pt x="21865" y="2759"/>
                    <a:pt x="21824" y="2657"/>
                  </a:cubicBezTo>
                  <a:cubicBezTo>
                    <a:pt x="21967" y="2555"/>
                    <a:pt x="22028" y="2350"/>
                    <a:pt x="21947" y="2187"/>
                  </a:cubicBezTo>
                  <a:cubicBezTo>
                    <a:pt x="21865" y="1799"/>
                    <a:pt x="21783" y="1410"/>
                    <a:pt x="21701" y="1043"/>
                  </a:cubicBezTo>
                  <a:cubicBezTo>
                    <a:pt x="21660" y="818"/>
                    <a:pt x="21620" y="614"/>
                    <a:pt x="21579" y="409"/>
                  </a:cubicBezTo>
                  <a:lnTo>
                    <a:pt x="21599" y="409"/>
                  </a:lnTo>
                  <a:cubicBezTo>
                    <a:pt x="21599" y="409"/>
                    <a:pt x="21640" y="409"/>
                    <a:pt x="21640" y="389"/>
                  </a:cubicBezTo>
                  <a:cubicBezTo>
                    <a:pt x="21640" y="348"/>
                    <a:pt x="21640" y="287"/>
                    <a:pt x="21640" y="246"/>
                  </a:cubicBezTo>
                  <a:cubicBezTo>
                    <a:pt x="21599" y="164"/>
                    <a:pt x="21558" y="103"/>
                    <a:pt x="21497" y="21"/>
                  </a:cubicBezTo>
                  <a:cubicBezTo>
                    <a:pt x="21497" y="21"/>
                    <a:pt x="21497" y="0"/>
                    <a:pt x="21497" y="0"/>
                  </a:cubicBezTo>
                  <a:close/>
                </a:path>
              </a:pathLst>
            </a:custGeom>
            <a:solidFill>
              <a:srgbClr val="9FBBBB">
                <a:alpha val="5418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2" name="Google Shape;1712;p44"/>
          <p:cNvSpPr txBox="1"/>
          <p:nvPr>
            <p:ph idx="2" type="subTitle"/>
          </p:nvPr>
        </p:nvSpPr>
        <p:spPr>
          <a:xfrm>
            <a:off x="3662563" y="2213250"/>
            <a:ext cx="1819800" cy="161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Palm &amp; fingers move down as a unit 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*technique shift when tempo increases*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44"/>
          <p:cNvSpPr txBox="1"/>
          <p:nvPr>
            <p:ph idx="3" type="ctrTitle"/>
          </p:nvPr>
        </p:nvSpPr>
        <p:spPr>
          <a:xfrm>
            <a:off x="3632238" y="1828350"/>
            <a:ext cx="18795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Toe</a:t>
            </a:r>
            <a:endParaRPr b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714" name="Google Shape;1714;p44"/>
          <p:cNvSpPr txBox="1"/>
          <p:nvPr>
            <p:ph type="ctrTitle"/>
          </p:nvPr>
        </p:nvSpPr>
        <p:spPr>
          <a:xfrm>
            <a:off x="925040" y="1828339"/>
            <a:ext cx="18198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Heel</a:t>
            </a:r>
            <a:endParaRPr b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715" name="Google Shape;1715;p44"/>
          <p:cNvSpPr txBox="1"/>
          <p:nvPr>
            <p:ph idx="4" type="subTitle"/>
          </p:nvPr>
        </p:nvSpPr>
        <p:spPr>
          <a:xfrm>
            <a:off x="6350700" y="2173012"/>
            <a:ext cx="1818000" cy="15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Quiet stroke that only YOU can hear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Used for timekeeping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Used on congas, bongo, &amp; djembe!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spcBef>
                <a:spcPts val="7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6" name="Google Shape;1716;p44"/>
          <p:cNvSpPr txBox="1"/>
          <p:nvPr>
            <p:ph idx="5" type="ctrTitle"/>
          </p:nvPr>
        </p:nvSpPr>
        <p:spPr>
          <a:xfrm>
            <a:off x="6349792" y="1828339"/>
            <a:ext cx="18198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>
                <a:latin typeface="Playfair Display ExtraBold"/>
                <a:ea typeface="Playfair Display ExtraBold"/>
                <a:cs typeface="Playfair Display ExtraBold"/>
                <a:sym typeface="Playfair Display ExtraBold"/>
              </a:rPr>
              <a:t>Touch Tone</a:t>
            </a:r>
            <a:endParaRPr b="0">
              <a:latin typeface="Playfair Display ExtraBold"/>
              <a:ea typeface="Playfair Display ExtraBold"/>
              <a:cs typeface="Playfair Display ExtraBold"/>
              <a:sym typeface="Playfair Display ExtraBold"/>
            </a:endParaRPr>
          </a:p>
        </p:txBody>
      </p:sp>
      <p:sp>
        <p:nvSpPr>
          <p:cNvPr id="1717" name="Google Shape;1717;p44"/>
          <p:cNvSpPr txBox="1"/>
          <p:nvPr>
            <p:ph idx="6" type="ctrTitle"/>
          </p:nvPr>
        </p:nvSpPr>
        <p:spPr>
          <a:xfrm>
            <a:off x="713225" y="471428"/>
            <a:ext cx="7717500" cy="6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500">
                <a:latin typeface="Playfair Display"/>
                <a:ea typeface="Playfair Display"/>
                <a:cs typeface="Playfair Display"/>
                <a:sym typeface="Playfair Display"/>
              </a:rPr>
              <a:t>Extended &amp; Combination Strokes</a:t>
            </a:r>
            <a:endParaRPr i="0" sz="3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18" name="Google Shape;1718;p44"/>
          <p:cNvSpPr txBox="1"/>
          <p:nvPr>
            <p:ph idx="4294967295" type="body"/>
          </p:nvPr>
        </p:nvSpPr>
        <p:spPr>
          <a:xfrm>
            <a:off x="833850" y="2173150"/>
            <a:ext cx="1911000" cy="21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Same as the ‘bass’ tone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*technique shift when tempo increases*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22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3" name="Google Shape;1723;p45"/>
          <p:cNvGrpSpPr/>
          <p:nvPr/>
        </p:nvGrpSpPr>
        <p:grpSpPr>
          <a:xfrm>
            <a:off x="424913" y="291900"/>
            <a:ext cx="7874737" cy="4318777"/>
            <a:chOff x="424909" y="291892"/>
            <a:chExt cx="5291095" cy="4318777"/>
          </a:xfrm>
        </p:grpSpPr>
        <p:grpSp>
          <p:nvGrpSpPr>
            <p:cNvPr id="1724" name="Google Shape;1724;p45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25" name="Google Shape;1725;p45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45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27" name="Google Shape;1727;p45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28" name="Google Shape;1728;p45"/>
          <p:cNvGrpSpPr/>
          <p:nvPr/>
        </p:nvGrpSpPr>
        <p:grpSpPr>
          <a:xfrm>
            <a:off x="200665" y="-137843"/>
            <a:ext cx="8323245" cy="1646964"/>
            <a:chOff x="241851" y="725425"/>
            <a:chExt cx="5191969" cy="4288970"/>
          </a:xfrm>
        </p:grpSpPr>
        <p:sp>
          <p:nvSpPr>
            <p:cNvPr id="1729" name="Google Shape;1729;p45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0" name="Google Shape;1730;p45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31" name="Google Shape;1731;p45"/>
          <p:cNvSpPr txBox="1"/>
          <p:nvPr>
            <p:ph type="ctrTitle"/>
          </p:nvPr>
        </p:nvSpPr>
        <p:spPr>
          <a:xfrm>
            <a:off x="1020725" y="187625"/>
            <a:ext cx="6897900" cy="124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Essential Styles &amp; </a:t>
            </a:r>
            <a:endParaRPr i="0" sz="29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2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Where to Go From Here</a:t>
            </a:r>
            <a:endParaRPr i="0" sz="11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32" name="Google Shape;1732;p45"/>
          <p:cNvSpPr txBox="1"/>
          <p:nvPr>
            <p:ph idx="4294967295" type="body"/>
          </p:nvPr>
        </p:nvSpPr>
        <p:spPr>
          <a:xfrm>
            <a:off x="1020650" y="1509125"/>
            <a:ext cx="6897900" cy="27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Musical Styles &amp; Concepts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Clave - both styles &amp; directions (rumba &amp; son, 2-3 &amp; 3-2)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12/8 Bell Patterns - traditional, modern, &amp; variations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Salsa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Rumba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Cha-Cha-Cha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Listening to Recordings &amp; Attending Performances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- rhythmic language and vocabulary 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Historical Context</a:t>
            </a: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- instrument, musical styles, rhythms, melodies, cultural context, and more are essential</a:t>
            </a:r>
            <a:endParaRPr sz="19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36" name="Shape 1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7" name="Google Shape;1737;p46"/>
          <p:cNvGrpSpPr/>
          <p:nvPr/>
        </p:nvGrpSpPr>
        <p:grpSpPr>
          <a:xfrm>
            <a:off x="200665" y="-218231"/>
            <a:ext cx="8323245" cy="1646964"/>
            <a:chOff x="241851" y="725425"/>
            <a:chExt cx="5191969" cy="4288970"/>
          </a:xfrm>
        </p:grpSpPr>
        <p:sp>
          <p:nvSpPr>
            <p:cNvPr id="1738" name="Google Shape;1738;p46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9" name="Google Shape;1739;p46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40" name="Google Shape;1740;p46"/>
          <p:cNvGrpSpPr/>
          <p:nvPr/>
        </p:nvGrpSpPr>
        <p:grpSpPr>
          <a:xfrm>
            <a:off x="627836" y="663485"/>
            <a:ext cx="7468910" cy="4045830"/>
            <a:chOff x="424909" y="291892"/>
            <a:chExt cx="5291095" cy="4318777"/>
          </a:xfrm>
        </p:grpSpPr>
        <p:grpSp>
          <p:nvGrpSpPr>
            <p:cNvPr id="1741" name="Google Shape;1741;p46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42" name="Google Shape;1742;p46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43" name="Google Shape;1743;p46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44" name="Google Shape;1744;p46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45" name="Google Shape;1745;p46"/>
          <p:cNvSpPr txBox="1"/>
          <p:nvPr>
            <p:ph type="ctrTitle"/>
          </p:nvPr>
        </p:nvSpPr>
        <p:spPr>
          <a:xfrm>
            <a:off x="1561350" y="76200"/>
            <a:ext cx="6021300" cy="105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Why, How, &amp; What?</a:t>
            </a:r>
            <a:endParaRPr i="0" sz="3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746" name="Google Shape;1746;p46"/>
          <p:cNvSpPr txBox="1"/>
          <p:nvPr>
            <p:ph idx="4294967295" type="body"/>
          </p:nvPr>
        </p:nvSpPr>
        <p:spPr>
          <a:xfrm>
            <a:off x="1072350" y="1134000"/>
            <a:ext cx="6897900" cy="34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Why Teach It?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Approachability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Limited student financial investment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Student creativity, improvisation, &amp; rote learning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Historical connections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Cross-Curricular opportunities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Increasing frequency in literature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How to Pay for It? - details in handout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Grants &amp; Funding Opportunities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●"/>
            </a:pPr>
            <a:r>
              <a:rPr b="1"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What to Buy? - details in handout</a:t>
            </a:r>
            <a:endParaRPr b="1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Nice Enough vs. Very Nice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Animal Skin Heads vs. Synthetic/Plastic Heads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1590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Roboto"/>
              <a:buChar char="○"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See handout for details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50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1" name="Google Shape;1751;p47"/>
          <p:cNvGrpSpPr/>
          <p:nvPr/>
        </p:nvGrpSpPr>
        <p:grpSpPr>
          <a:xfrm>
            <a:off x="1481423" y="271305"/>
            <a:ext cx="5746658" cy="3968956"/>
            <a:chOff x="424909" y="291892"/>
            <a:chExt cx="5291095" cy="4318777"/>
          </a:xfrm>
        </p:grpSpPr>
        <p:grpSp>
          <p:nvGrpSpPr>
            <p:cNvPr id="1752" name="Google Shape;1752;p47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53" name="Google Shape;1753;p47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54" name="Google Shape;1754;p47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55" name="Google Shape;1755;p47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56" name="Google Shape;1756;p47"/>
          <p:cNvSpPr txBox="1"/>
          <p:nvPr>
            <p:ph type="ctrTitle"/>
          </p:nvPr>
        </p:nvSpPr>
        <p:spPr>
          <a:xfrm>
            <a:off x="2208450" y="1578450"/>
            <a:ext cx="47271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Questions?</a:t>
            </a:r>
            <a:endParaRPr i="0" sz="3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757" name="Google Shape;1757;p47"/>
          <p:cNvGrpSpPr/>
          <p:nvPr/>
        </p:nvGrpSpPr>
        <p:grpSpPr>
          <a:xfrm rot="1150670">
            <a:off x="6199490" y="165877"/>
            <a:ext cx="2783502" cy="3076697"/>
            <a:chOff x="5883740" y="451925"/>
            <a:chExt cx="2783512" cy="3076708"/>
          </a:xfrm>
        </p:grpSpPr>
        <p:grpSp>
          <p:nvGrpSpPr>
            <p:cNvPr id="1758" name="Google Shape;1758;p47"/>
            <p:cNvGrpSpPr/>
            <p:nvPr/>
          </p:nvGrpSpPr>
          <p:grpSpPr>
            <a:xfrm rot="-1027946">
              <a:off x="6190681" y="851836"/>
              <a:ext cx="2169630" cy="2410718"/>
              <a:chOff x="2972200" y="3192600"/>
              <a:chExt cx="735650" cy="969100"/>
            </a:xfrm>
          </p:grpSpPr>
          <p:sp>
            <p:nvSpPr>
              <p:cNvPr id="1759" name="Google Shape;1759;p47"/>
              <p:cNvSpPr/>
              <p:nvPr/>
            </p:nvSpPr>
            <p:spPr>
              <a:xfrm>
                <a:off x="2972200" y="3668700"/>
                <a:ext cx="735650" cy="493000"/>
              </a:xfrm>
              <a:custGeom>
                <a:rect b="b" l="l" r="r" t="t"/>
                <a:pathLst>
                  <a:path extrusionOk="0" h="19720" w="29426">
                    <a:moveTo>
                      <a:pt x="16863" y="17098"/>
                    </a:moveTo>
                    <a:lnTo>
                      <a:pt x="16863" y="17098"/>
                    </a:lnTo>
                    <a:cubicBezTo>
                      <a:pt x="16848" y="17100"/>
                      <a:pt x="16833" y="17102"/>
                      <a:pt x="16817" y="17104"/>
                    </a:cubicBezTo>
                    <a:lnTo>
                      <a:pt x="16858" y="17104"/>
                    </a:lnTo>
                    <a:cubicBezTo>
                      <a:pt x="16860" y="17102"/>
                      <a:pt x="16862" y="17100"/>
                      <a:pt x="16863" y="17098"/>
                    </a:cubicBezTo>
                    <a:close/>
                    <a:moveTo>
                      <a:pt x="0" y="1"/>
                    </a:moveTo>
                    <a:lnTo>
                      <a:pt x="0" y="19720"/>
                    </a:lnTo>
                    <a:cubicBezTo>
                      <a:pt x="82" y="19699"/>
                      <a:pt x="143" y="19699"/>
                      <a:pt x="225" y="19699"/>
                    </a:cubicBezTo>
                    <a:lnTo>
                      <a:pt x="327" y="19720"/>
                    </a:lnTo>
                    <a:cubicBezTo>
                      <a:pt x="368" y="19699"/>
                      <a:pt x="409" y="19658"/>
                      <a:pt x="450" y="19638"/>
                    </a:cubicBezTo>
                    <a:cubicBezTo>
                      <a:pt x="450" y="19617"/>
                      <a:pt x="450" y="19597"/>
                      <a:pt x="470" y="19577"/>
                    </a:cubicBezTo>
                    <a:cubicBezTo>
                      <a:pt x="531" y="19515"/>
                      <a:pt x="450" y="19413"/>
                      <a:pt x="552" y="19372"/>
                    </a:cubicBezTo>
                    <a:cubicBezTo>
                      <a:pt x="634" y="19331"/>
                      <a:pt x="715" y="19311"/>
                      <a:pt x="797" y="19290"/>
                    </a:cubicBezTo>
                    <a:cubicBezTo>
                      <a:pt x="1072" y="19170"/>
                      <a:pt x="1362" y="19122"/>
                      <a:pt x="1666" y="19122"/>
                    </a:cubicBezTo>
                    <a:cubicBezTo>
                      <a:pt x="1723" y="19122"/>
                      <a:pt x="1781" y="19124"/>
                      <a:pt x="1839" y="19127"/>
                    </a:cubicBezTo>
                    <a:cubicBezTo>
                      <a:pt x="2084" y="19127"/>
                      <a:pt x="2330" y="19209"/>
                      <a:pt x="2514" y="19372"/>
                    </a:cubicBezTo>
                    <a:cubicBezTo>
                      <a:pt x="2738" y="19311"/>
                      <a:pt x="2943" y="19290"/>
                      <a:pt x="3167" y="19250"/>
                    </a:cubicBezTo>
                    <a:lnTo>
                      <a:pt x="3106" y="19188"/>
                    </a:lnTo>
                    <a:lnTo>
                      <a:pt x="3351" y="19107"/>
                    </a:lnTo>
                    <a:cubicBezTo>
                      <a:pt x="3413" y="19045"/>
                      <a:pt x="3494" y="19004"/>
                      <a:pt x="3576" y="19004"/>
                    </a:cubicBezTo>
                    <a:cubicBezTo>
                      <a:pt x="3617" y="18984"/>
                      <a:pt x="3658" y="18963"/>
                      <a:pt x="3699" y="18923"/>
                    </a:cubicBezTo>
                    <a:cubicBezTo>
                      <a:pt x="3740" y="18902"/>
                      <a:pt x="3801" y="18882"/>
                      <a:pt x="3862" y="18882"/>
                    </a:cubicBezTo>
                    <a:cubicBezTo>
                      <a:pt x="3862" y="18923"/>
                      <a:pt x="3903" y="18943"/>
                      <a:pt x="4005" y="18963"/>
                    </a:cubicBezTo>
                    <a:cubicBezTo>
                      <a:pt x="4087" y="18923"/>
                      <a:pt x="4169" y="18882"/>
                      <a:pt x="4250" y="18841"/>
                    </a:cubicBezTo>
                    <a:cubicBezTo>
                      <a:pt x="4271" y="18759"/>
                      <a:pt x="4373" y="18698"/>
                      <a:pt x="4434" y="18657"/>
                    </a:cubicBezTo>
                    <a:lnTo>
                      <a:pt x="4475" y="18657"/>
                    </a:lnTo>
                    <a:lnTo>
                      <a:pt x="4577" y="18718"/>
                    </a:lnTo>
                    <a:cubicBezTo>
                      <a:pt x="4884" y="18616"/>
                      <a:pt x="5211" y="18555"/>
                      <a:pt x="5538" y="18494"/>
                    </a:cubicBezTo>
                    <a:cubicBezTo>
                      <a:pt x="5946" y="18412"/>
                      <a:pt x="6314" y="18330"/>
                      <a:pt x="6662" y="18269"/>
                    </a:cubicBezTo>
                    <a:cubicBezTo>
                      <a:pt x="6746" y="18218"/>
                      <a:pt x="6857" y="18182"/>
                      <a:pt x="6974" y="18182"/>
                    </a:cubicBezTo>
                    <a:cubicBezTo>
                      <a:pt x="6999" y="18182"/>
                      <a:pt x="7025" y="18183"/>
                      <a:pt x="7050" y="18187"/>
                    </a:cubicBezTo>
                    <a:cubicBezTo>
                      <a:pt x="7070" y="18187"/>
                      <a:pt x="7111" y="18207"/>
                      <a:pt x="7132" y="18207"/>
                    </a:cubicBezTo>
                    <a:cubicBezTo>
                      <a:pt x="7334" y="18193"/>
                      <a:pt x="7536" y="18179"/>
                      <a:pt x="7738" y="18179"/>
                    </a:cubicBezTo>
                    <a:cubicBezTo>
                      <a:pt x="7822" y="18179"/>
                      <a:pt x="7906" y="18181"/>
                      <a:pt x="7990" y="18187"/>
                    </a:cubicBezTo>
                    <a:cubicBezTo>
                      <a:pt x="8051" y="18187"/>
                      <a:pt x="8112" y="18187"/>
                      <a:pt x="8174" y="18207"/>
                    </a:cubicBezTo>
                    <a:cubicBezTo>
                      <a:pt x="8174" y="18207"/>
                      <a:pt x="8194" y="18187"/>
                      <a:pt x="8215" y="18187"/>
                    </a:cubicBezTo>
                    <a:cubicBezTo>
                      <a:pt x="8439" y="18105"/>
                      <a:pt x="8623" y="18024"/>
                      <a:pt x="8828" y="17921"/>
                    </a:cubicBezTo>
                    <a:lnTo>
                      <a:pt x="9012" y="17962"/>
                    </a:lnTo>
                    <a:cubicBezTo>
                      <a:pt x="9091" y="17944"/>
                      <a:pt x="9173" y="17935"/>
                      <a:pt x="9254" y="17935"/>
                    </a:cubicBezTo>
                    <a:cubicBezTo>
                      <a:pt x="9445" y="17935"/>
                      <a:pt x="9637" y="17985"/>
                      <a:pt x="9808" y="18085"/>
                    </a:cubicBezTo>
                    <a:cubicBezTo>
                      <a:pt x="9958" y="18071"/>
                      <a:pt x="10108" y="18064"/>
                      <a:pt x="10259" y="18064"/>
                    </a:cubicBezTo>
                    <a:cubicBezTo>
                      <a:pt x="10560" y="18064"/>
                      <a:pt x="10864" y="18092"/>
                      <a:pt x="11178" y="18146"/>
                    </a:cubicBezTo>
                    <a:cubicBezTo>
                      <a:pt x="11300" y="18146"/>
                      <a:pt x="11423" y="18187"/>
                      <a:pt x="11525" y="18248"/>
                    </a:cubicBezTo>
                    <a:cubicBezTo>
                      <a:pt x="11566" y="18259"/>
                      <a:pt x="11612" y="18264"/>
                      <a:pt x="11658" y="18264"/>
                    </a:cubicBezTo>
                    <a:cubicBezTo>
                      <a:pt x="11704" y="18264"/>
                      <a:pt x="11750" y="18259"/>
                      <a:pt x="11791" y="18248"/>
                    </a:cubicBezTo>
                    <a:cubicBezTo>
                      <a:pt x="11791" y="18228"/>
                      <a:pt x="11791" y="18207"/>
                      <a:pt x="11791" y="18187"/>
                    </a:cubicBezTo>
                    <a:cubicBezTo>
                      <a:pt x="11831" y="18207"/>
                      <a:pt x="11872" y="18228"/>
                      <a:pt x="11913" y="18228"/>
                    </a:cubicBezTo>
                    <a:cubicBezTo>
                      <a:pt x="11974" y="18248"/>
                      <a:pt x="12056" y="18248"/>
                      <a:pt x="12138" y="18269"/>
                    </a:cubicBezTo>
                    <a:lnTo>
                      <a:pt x="12322" y="18228"/>
                    </a:lnTo>
                    <a:cubicBezTo>
                      <a:pt x="12363" y="18248"/>
                      <a:pt x="12404" y="18259"/>
                      <a:pt x="12444" y="18259"/>
                    </a:cubicBezTo>
                    <a:cubicBezTo>
                      <a:pt x="12485" y="18259"/>
                      <a:pt x="12526" y="18248"/>
                      <a:pt x="12567" y="18228"/>
                    </a:cubicBezTo>
                    <a:lnTo>
                      <a:pt x="12628" y="18228"/>
                    </a:lnTo>
                    <a:cubicBezTo>
                      <a:pt x="12792" y="18167"/>
                      <a:pt x="12955" y="18126"/>
                      <a:pt x="13119" y="18064"/>
                    </a:cubicBezTo>
                    <a:cubicBezTo>
                      <a:pt x="13058" y="17901"/>
                      <a:pt x="13344" y="17962"/>
                      <a:pt x="13446" y="17921"/>
                    </a:cubicBezTo>
                    <a:cubicBezTo>
                      <a:pt x="13487" y="17932"/>
                      <a:pt x="13533" y="17937"/>
                      <a:pt x="13581" y="17937"/>
                    </a:cubicBezTo>
                    <a:cubicBezTo>
                      <a:pt x="13630" y="17937"/>
                      <a:pt x="13681" y="17932"/>
                      <a:pt x="13732" y="17921"/>
                    </a:cubicBezTo>
                    <a:cubicBezTo>
                      <a:pt x="13814" y="17860"/>
                      <a:pt x="13916" y="17819"/>
                      <a:pt x="13936" y="17717"/>
                    </a:cubicBezTo>
                    <a:cubicBezTo>
                      <a:pt x="13973" y="17544"/>
                      <a:pt x="13988" y="17476"/>
                      <a:pt x="14102" y="17476"/>
                    </a:cubicBezTo>
                    <a:cubicBezTo>
                      <a:pt x="14177" y="17476"/>
                      <a:pt x="14294" y="17505"/>
                      <a:pt x="14488" y="17554"/>
                    </a:cubicBezTo>
                    <a:cubicBezTo>
                      <a:pt x="14508" y="17574"/>
                      <a:pt x="14529" y="17574"/>
                      <a:pt x="14549" y="17574"/>
                    </a:cubicBezTo>
                    <a:cubicBezTo>
                      <a:pt x="14590" y="17574"/>
                      <a:pt x="14672" y="17554"/>
                      <a:pt x="14672" y="17554"/>
                    </a:cubicBezTo>
                    <a:cubicBezTo>
                      <a:pt x="14672" y="17472"/>
                      <a:pt x="14733" y="17451"/>
                      <a:pt x="14835" y="17411"/>
                    </a:cubicBezTo>
                    <a:lnTo>
                      <a:pt x="14835" y="17411"/>
                    </a:lnTo>
                    <a:cubicBezTo>
                      <a:pt x="14835" y="17431"/>
                      <a:pt x="14835" y="17451"/>
                      <a:pt x="14815" y="17472"/>
                    </a:cubicBezTo>
                    <a:cubicBezTo>
                      <a:pt x="14794" y="17513"/>
                      <a:pt x="14754" y="17533"/>
                      <a:pt x="14856" y="17574"/>
                    </a:cubicBezTo>
                    <a:cubicBezTo>
                      <a:pt x="14903" y="17586"/>
                      <a:pt x="14943" y="17598"/>
                      <a:pt x="14981" y="17598"/>
                    </a:cubicBezTo>
                    <a:cubicBezTo>
                      <a:pt x="15008" y="17598"/>
                      <a:pt x="15034" y="17591"/>
                      <a:pt x="15060" y="17574"/>
                    </a:cubicBezTo>
                    <a:cubicBezTo>
                      <a:pt x="15183" y="17492"/>
                      <a:pt x="15326" y="17451"/>
                      <a:pt x="15469" y="17431"/>
                    </a:cubicBezTo>
                    <a:cubicBezTo>
                      <a:pt x="15489" y="17288"/>
                      <a:pt x="15673" y="17267"/>
                      <a:pt x="15877" y="17247"/>
                    </a:cubicBezTo>
                    <a:cubicBezTo>
                      <a:pt x="15959" y="17247"/>
                      <a:pt x="16020" y="17206"/>
                      <a:pt x="16082" y="17145"/>
                    </a:cubicBezTo>
                    <a:cubicBezTo>
                      <a:pt x="16123" y="17084"/>
                      <a:pt x="16204" y="17043"/>
                      <a:pt x="16286" y="17043"/>
                    </a:cubicBezTo>
                    <a:lnTo>
                      <a:pt x="16797" y="17002"/>
                    </a:lnTo>
                    <a:cubicBezTo>
                      <a:pt x="16899" y="17002"/>
                      <a:pt x="16777" y="17002"/>
                      <a:pt x="16858" y="17022"/>
                    </a:cubicBezTo>
                    <a:cubicBezTo>
                      <a:pt x="16877" y="17041"/>
                      <a:pt x="16879" y="17077"/>
                      <a:pt x="16863" y="17098"/>
                    </a:cubicBezTo>
                    <a:lnTo>
                      <a:pt x="16863" y="17098"/>
                    </a:lnTo>
                    <a:cubicBezTo>
                      <a:pt x="17156" y="17063"/>
                      <a:pt x="17470" y="17060"/>
                      <a:pt x="17839" y="17002"/>
                    </a:cubicBezTo>
                    <a:lnTo>
                      <a:pt x="18227" y="16920"/>
                    </a:lnTo>
                    <a:lnTo>
                      <a:pt x="18370" y="16879"/>
                    </a:lnTo>
                    <a:cubicBezTo>
                      <a:pt x="18452" y="16838"/>
                      <a:pt x="18513" y="16797"/>
                      <a:pt x="18595" y="16757"/>
                    </a:cubicBezTo>
                    <a:cubicBezTo>
                      <a:pt x="18636" y="16736"/>
                      <a:pt x="18677" y="16736"/>
                      <a:pt x="18738" y="16736"/>
                    </a:cubicBezTo>
                    <a:cubicBezTo>
                      <a:pt x="18738" y="16757"/>
                      <a:pt x="18759" y="16757"/>
                      <a:pt x="18759" y="16777"/>
                    </a:cubicBezTo>
                    <a:lnTo>
                      <a:pt x="18759" y="16797"/>
                    </a:lnTo>
                    <a:cubicBezTo>
                      <a:pt x="18963" y="16757"/>
                      <a:pt x="19167" y="16716"/>
                      <a:pt x="19372" y="16675"/>
                    </a:cubicBezTo>
                    <a:cubicBezTo>
                      <a:pt x="19739" y="16573"/>
                      <a:pt x="20107" y="16491"/>
                      <a:pt x="20496" y="16409"/>
                    </a:cubicBezTo>
                    <a:cubicBezTo>
                      <a:pt x="20547" y="16384"/>
                      <a:pt x="20602" y="16372"/>
                      <a:pt x="20658" y="16372"/>
                    </a:cubicBezTo>
                    <a:cubicBezTo>
                      <a:pt x="20781" y="16372"/>
                      <a:pt x="20908" y="16427"/>
                      <a:pt x="21006" y="16511"/>
                    </a:cubicBezTo>
                    <a:cubicBezTo>
                      <a:pt x="21088" y="16471"/>
                      <a:pt x="21190" y="16430"/>
                      <a:pt x="21272" y="16389"/>
                    </a:cubicBezTo>
                    <a:cubicBezTo>
                      <a:pt x="21272" y="16368"/>
                      <a:pt x="21252" y="16368"/>
                      <a:pt x="21272" y="16348"/>
                    </a:cubicBezTo>
                    <a:cubicBezTo>
                      <a:pt x="21313" y="16328"/>
                      <a:pt x="21374" y="16287"/>
                      <a:pt x="21415" y="16266"/>
                    </a:cubicBezTo>
                    <a:cubicBezTo>
                      <a:pt x="21742" y="16205"/>
                      <a:pt x="21987" y="16062"/>
                      <a:pt x="22294" y="16001"/>
                    </a:cubicBezTo>
                    <a:cubicBezTo>
                      <a:pt x="22309" y="15997"/>
                      <a:pt x="22327" y="15995"/>
                      <a:pt x="22347" y="15995"/>
                    </a:cubicBezTo>
                    <a:cubicBezTo>
                      <a:pt x="22437" y="15995"/>
                      <a:pt x="22559" y="16028"/>
                      <a:pt x="22559" y="16062"/>
                    </a:cubicBezTo>
                    <a:cubicBezTo>
                      <a:pt x="22580" y="16103"/>
                      <a:pt x="22621" y="16205"/>
                      <a:pt x="22641" y="16266"/>
                    </a:cubicBezTo>
                    <a:lnTo>
                      <a:pt x="22682" y="16266"/>
                    </a:lnTo>
                    <a:lnTo>
                      <a:pt x="23132" y="16430"/>
                    </a:lnTo>
                    <a:lnTo>
                      <a:pt x="23275" y="16389"/>
                    </a:lnTo>
                    <a:cubicBezTo>
                      <a:pt x="23483" y="16207"/>
                      <a:pt x="23749" y="16116"/>
                      <a:pt x="24020" y="16116"/>
                    </a:cubicBezTo>
                    <a:cubicBezTo>
                      <a:pt x="24175" y="16116"/>
                      <a:pt x="24332" y="16145"/>
                      <a:pt x="24480" y="16205"/>
                    </a:cubicBezTo>
                    <a:lnTo>
                      <a:pt x="24807" y="16205"/>
                    </a:lnTo>
                    <a:cubicBezTo>
                      <a:pt x="24950" y="16123"/>
                      <a:pt x="25114" y="16062"/>
                      <a:pt x="25277" y="16021"/>
                    </a:cubicBezTo>
                    <a:cubicBezTo>
                      <a:pt x="25318" y="16041"/>
                      <a:pt x="25359" y="16041"/>
                      <a:pt x="25400" y="16062"/>
                    </a:cubicBezTo>
                    <a:cubicBezTo>
                      <a:pt x="25420" y="16062"/>
                      <a:pt x="25441" y="16082"/>
                      <a:pt x="25441" y="16103"/>
                    </a:cubicBezTo>
                    <a:cubicBezTo>
                      <a:pt x="25441" y="16144"/>
                      <a:pt x="25420" y="16184"/>
                      <a:pt x="25420" y="16225"/>
                    </a:cubicBezTo>
                    <a:cubicBezTo>
                      <a:pt x="25400" y="16246"/>
                      <a:pt x="25379" y="16287"/>
                      <a:pt x="25400" y="16328"/>
                    </a:cubicBezTo>
                    <a:cubicBezTo>
                      <a:pt x="25420" y="16348"/>
                      <a:pt x="25441" y="16368"/>
                      <a:pt x="25461" y="16389"/>
                    </a:cubicBezTo>
                    <a:cubicBezTo>
                      <a:pt x="25502" y="16409"/>
                      <a:pt x="25543" y="16409"/>
                      <a:pt x="25584" y="16409"/>
                    </a:cubicBezTo>
                    <a:cubicBezTo>
                      <a:pt x="25634" y="16397"/>
                      <a:pt x="25677" y="16368"/>
                      <a:pt x="25727" y="16368"/>
                    </a:cubicBezTo>
                    <a:cubicBezTo>
                      <a:pt x="25758" y="16368"/>
                      <a:pt x="25790" y="16378"/>
                      <a:pt x="25829" y="16409"/>
                    </a:cubicBezTo>
                    <a:cubicBezTo>
                      <a:pt x="25879" y="16443"/>
                      <a:pt x="25929" y="16476"/>
                      <a:pt x="25990" y="16476"/>
                    </a:cubicBezTo>
                    <a:cubicBezTo>
                      <a:pt x="26004" y="16476"/>
                      <a:pt x="26018" y="16474"/>
                      <a:pt x="26033" y="16471"/>
                    </a:cubicBezTo>
                    <a:cubicBezTo>
                      <a:pt x="26156" y="16471"/>
                      <a:pt x="26278" y="16491"/>
                      <a:pt x="26381" y="16573"/>
                    </a:cubicBezTo>
                    <a:lnTo>
                      <a:pt x="26483" y="16573"/>
                    </a:lnTo>
                    <a:cubicBezTo>
                      <a:pt x="26605" y="16573"/>
                      <a:pt x="26728" y="16675"/>
                      <a:pt x="26830" y="16695"/>
                    </a:cubicBezTo>
                    <a:cubicBezTo>
                      <a:pt x="27096" y="16675"/>
                      <a:pt x="27361" y="16634"/>
                      <a:pt x="27607" y="16552"/>
                    </a:cubicBezTo>
                    <a:cubicBezTo>
                      <a:pt x="27627" y="16532"/>
                      <a:pt x="27647" y="16511"/>
                      <a:pt x="27668" y="16511"/>
                    </a:cubicBezTo>
                    <a:cubicBezTo>
                      <a:pt x="27729" y="16491"/>
                      <a:pt x="27770" y="16450"/>
                      <a:pt x="27831" y="16430"/>
                    </a:cubicBezTo>
                    <a:cubicBezTo>
                      <a:pt x="27891" y="16394"/>
                      <a:pt x="27957" y="16372"/>
                      <a:pt x="28026" y="16372"/>
                    </a:cubicBezTo>
                    <a:cubicBezTo>
                      <a:pt x="28076" y="16372"/>
                      <a:pt x="28127" y="16384"/>
                      <a:pt x="28179" y="16409"/>
                    </a:cubicBezTo>
                    <a:cubicBezTo>
                      <a:pt x="28220" y="16430"/>
                      <a:pt x="28281" y="16450"/>
                      <a:pt x="28322" y="16471"/>
                    </a:cubicBezTo>
                    <a:cubicBezTo>
                      <a:pt x="28393" y="16491"/>
                      <a:pt x="28470" y="16501"/>
                      <a:pt x="28547" y="16501"/>
                    </a:cubicBezTo>
                    <a:cubicBezTo>
                      <a:pt x="28623" y="16501"/>
                      <a:pt x="28700" y="16491"/>
                      <a:pt x="28771" y="16471"/>
                    </a:cubicBezTo>
                    <a:cubicBezTo>
                      <a:pt x="28894" y="16409"/>
                      <a:pt x="28996" y="16348"/>
                      <a:pt x="29098" y="16307"/>
                    </a:cubicBezTo>
                    <a:cubicBezTo>
                      <a:pt x="29200" y="16266"/>
                      <a:pt x="29323" y="16225"/>
                      <a:pt x="29425" y="16225"/>
                    </a:cubicBezTo>
                    <a:lnTo>
                      <a:pt x="294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14325" rotWithShape="0" algn="bl" dir="4620000" dist="28575">
                  <a:srgbClr val="000000">
                    <a:alpha val="5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0" name="Google Shape;1760;p47"/>
              <p:cNvSpPr/>
              <p:nvPr/>
            </p:nvSpPr>
            <p:spPr>
              <a:xfrm>
                <a:off x="2972200" y="3192600"/>
                <a:ext cx="735650" cy="943050"/>
              </a:xfrm>
              <a:custGeom>
                <a:rect b="b" l="l" r="r" t="t"/>
                <a:pathLst>
                  <a:path extrusionOk="0" h="37722" w="29426">
                    <a:moveTo>
                      <a:pt x="16868" y="35079"/>
                    </a:moveTo>
                    <a:lnTo>
                      <a:pt x="16868" y="35079"/>
                    </a:lnTo>
                    <a:cubicBezTo>
                      <a:pt x="16851" y="35081"/>
                      <a:pt x="16834" y="35083"/>
                      <a:pt x="16817" y="35085"/>
                    </a:cubicBezTo>
                    <a:lnTo>
                      <a:pt x="16858" y="35085"/>
                    </a:lnTo>
                    <a:cubicBezTo>
                      <a:pt x="16862" y="35085"/>
                      <a:pt x="16866" y="35083"/>
                      <a:pt x="16868" y="35079"/>
                    </a:cubicBezTo>
                    <a:close/>
                    <a:moveTo>
                      <a:pt x="838" y="0"/>
                    </a:moveTo>
                    <a:lnTo>
                      <a:pt x="572" y="1880"/>
                    </a:lnTo>
                    <a:cubicBezTo>
                      <a:pt x="1526" y="2266"/>
                      <a:pt x="1251" y="3699"/>
                      <a:pt x="226" y="3699"/>
                    </a:cubicBezTo>
                    <a:cubicBezTo>
                      <a:pt x="219" y="3699"/>
                      <a:pt x="212" y="3699"/>
                      <a:pt x="204" y="3699"/>
                    </a:cubicBezTo>
                    <a:cubicBezTo>
                      <a:pt x="143" y="3699"/>
                      <a:pt x="61" y="3699"/>
                      <a:pt x="0" y="3678"/>
                    </a:cubicBezTo>
                    <a:lnTo>
                      <a:pt x="0" y="37701"/>
                    </a:lnTo>
                    <a:cubicBezTo>
                      <a:pt x="41" y="37691"/>
                      <a:pt x="77" y="37686"/>
                      <a:pt x="113" y="37686"/>
                    </a:cubicBezTo>
                    <a:cubicBezTo>
                      <a:pt x="148" y="37686"/>
                      <a:pt x="184" y="37691"/>
                      <a:pt x="225" y="37701"/>
                    </a:cubicBezTo>
                    <a:cubicBezTo>
                      <a:pt x="266" y="37701"/>
                      <a:pt x="307" y="37721"/>
                      <a:pt x="348" y="37721"/>
                    </a:cubicBezTo>
                    <a:cubicBezTo>
                      <a:pt x="450" y="37721"/>
                      <a:pt x="429" y="37681"/>
                      <a:pt x="429" y="37640"/>
                    </a:cubicBezTo>
                    <a:cubicBezTo>
                      <a:pt x="450" y="37619"/>
                      <a:pt x="450" y="37599"/>
                      <a:pt x="470" y="37558"/>
                    </a:cubicBezTo>
                    <a:cubicBezTo>
                      <a:pt x="531" y="37517"/>
                      <a:pt x="450" y="37415"/>
                      <a:pt x="572" y="37374"/>
                    </a:cubicBezTo>
                    <a:cubicBezTo>
                      <a:pt x="654" y="37333"/>
                      <a:pt x="736" y="37292"/>
                      <a:pt x="838" y="37292"/>
                    </a:cubicBezTo>
                    <a:lnTo>
                      <a:pt x="777" y="37333"/>
                    </a:lnTo>
                    <a:cubicBezTo>
                      <a:pt x="756" y="37333"/>
                      <a:pt x="736" y="37374"/>
                      <a:pt x="736" y="37394"/>
                    </a:cubicBezTo>
                    <a:cubicBezTo>
                      <a:pt x="797" y="37313"/>
                      <a:pt x="899" y="37251"/>
                      <a:pt x="1022" y="37231"/>
                    </a:cubicBezTo>
                    <a:cubicBezTo>
                      <a:pt x="1118" y="37201"/>
                      <a:pt x="1214" y="37190"/>
                      <a:pt x="1310" y="37190"/>
                    </a:cubicBezTo>
                    <a:cubicBezTo>
                      <a:pt x="1541" y="37190"/>
                      <a:pt x="1772" y="37251"/>
                      <a:pt x="2003" y="37251"/>
                    </a:cubicBezTo>
                    <a:cubicBezTo>
                      <a:pt x="2064" y="37251"/>
                      <a:pt x="2105" y="37272"/>
                      <a:pt x="2166" y="37292"/>
                    </a:cubicBezTo>
                    <a:cubicBezTo>
                      <a:pt x="2268" y="37313"/>
                      <a:pt x="2350" y="37333"/>
                      <a:pt x="2452" y="37374"/>
                    </a:cubicBezTo>
                    <a:cubicBezTo>
                      <a:pt x="2677" y="37313"/>
                      <a:pt x="2922" y="37272"/>
                      <a:pt x="3167" y="37251"/>
                    </a:cubicBezTo>
                    <a:lnTo>
                      <a:pt x="3106" y="37190"/>
                    </a:lnTo>
                    <a:lnTo>
                      <a:pt x="3351" y="37088"/>
                    </a:lnTo>
                    <a:cubicBezTo>
                      <a:pt x="3413" y="37027"/>
                      <a:pt x="3474" y="37006"/>
                      <a:pt x="3556" y="37006"/>
                    </a:cubicBezTo>
                    <a:cubicBezTo>
                      <a:pt x="3617" y="36986"/>
                      <a:pt x="3658" y="36945"/>
                      <a:pt x="3699" y="36924"/>
                    </a:cubicBezTo>
                    <a:cubicBezTo>
                      <a:pt x="3740" y="36884"/>
                      <a:pt x="3801" y="36863"/>
                      <a:pt x="3842" y="36863"/>
                    </a:cubicBezTo>
                    <a:cubicBezTo>
                      <a:pt x="3842" y="36904"/>
                      <a:pt x="3903" y="36945"/>
                      <a:pt x="4005" y="36965"/>
                    </a:cubicBezTo>
                    <a:cubicBezTo>
                      <a:pt x="4087" y="36904"/>
                      <a:pt x="4169" y="36863"/>
                      <a:pt x="4250" y="36822"/>
                    </a:cubicBezTo>
                    <a:cubicBezTo>
                      <a:pt x="4271" y="36761"/>
                      <a:pt x="4373" y="36700"/>
                      <a:pt x="4434" y="36638"/>
                    </a:cubicBezTo>
                    <a:cubicBezTo>
                      <a:pt x="4455" y="36638"/>
                      <a:pt x="4475" y="36638"/>
                      <a:pt x="4475" y="36659"/>
                    </a:cubicBezTo>
                    <a:lnTo>
                      <a:pt x="4577" y="36720"/>
                    </a:lnTo>
                    <a:cubicBezTo>
                      <a:pt x="4884" y="36618"/>
                      <a:pt x="5211" y="36557"/>
                      <a:pt x="5538" y="36495"/>
                    </a:cubicBezTo>
                    <a:cubicBezTo>
                      <a:pt x="5946" y="36414"/>
                      <a:pt x="6314" y="36332"/>
                      <a:pt x="6662" y="36271"/>
                    </a:cubicBezTo>
                    <a:cubicBezTo>
                      <a:pt x="6746" y="36220"/>
                      <a:pt x="6857" y="36184"/>
                      <a:pt x="6974" y="36184"/>
                    </a:cubicBezTo>
                    <a:cubicBezTo>
                      <a:pt x="6999" y="36184"/>
                      <a:pt x="7025" y="36185"/>
                      <a:pt x="7050" y="36189"/>
                    </a:cubicBezTo>
                    <a:cubicBezTo>
                      <a:pt x="7070" y="36189"/>
                      <a:pt x="7111" y="36209"/>
                      <a:pt x="7132" y="36209"/>
                    </a:cubicBezTo>
                    <a:cubicBezTo>
                      <a:pt x="7334" y="36195"/>
                      <a:pt x="7536" y="36180"/>
                      <a:pt x="7738" y="36180"/>
                    </a:cubicBezTo>
                    <a:cubicBezTo>
                      <a:pt x="7822" y="36180"/>
                      <a:pt x="7906" y="36183"/>
                      <a:pt x="7990" y="36189"/>
                    </a:cubicBezTo>
                    <a:cubicBezTo>
                      <a:pt x="8051" y="36189"/>
                      <a:pt x="8112" y="36189"/>
                      <a:pt x="8153" y="36209"/>
                    </a:cubicBezTo>
                    <a:cubicBezTo>
                      <a:pt x="8174" y="36209"/>
                      <a:pt x="8194" y="36189"/>
                      <a:pt x="8215" y="36189"/>
                    </a:cubicBezTo>
                    <a:cubicBezTo>
                      <a:pt x="8439" y="36107"/>
                      <a:pt x="8623" y="36025"/>
                      <a:pt x="8828" y="35923"/>
                    </a:cubicBezTo>
                    <a:lnTo>
                      <a:pt x="9012" y="35964"/>
                    </a:lnTo>
                    <a:cubicBezTo>
                      <a:pt x="9091" y="35946"/>
                      <a:pt x="9173" y="35937"/>
                      <a:pt x="9254" y="35937"/>
                    </a:cubicBezTo>
                    <a:cubicBezTo>
                      <a:pt x="9443" y="35937"/>
                      <a:pt x="9631" y="35987"/>
                      <a:pt x="9788" y="36087"/>
                    </a:cubicBezTo>
                    <a:cubicBezTo>
                      <a:pt x="9945" y="36073"/>
                      <a:pt x="10099" y="36066"/>
                      <a:pt x="10253" y="36066"/>
                    </a:cubicBezTo>
                    <a:cubicBezTo>
                      <a:pt x="10560" y="36066"/>
                      <a:pt x="10864" y="36094"/>
                      <a:pt x="11178" y="36148"/>
                    </a:cubicBezTo>
                    <a:cubicBezTo>
                      <a:pt x="11300" y="36168"/>
                      <a:pt x="11423" y="36189"/>
                      <a:pt x="11525" y="36250"/>
                    </a:cubicBezTo>
                    <a:cubicBezTo>
                      <a:pt x="11566" y="36260"/>
                      <a:pt x="11612" y="36265"/>
                      <a:pt x="11658" y="36265"/>
                    </a:cubicBezTo>
                    <a:cubicBezTo>
                      <a:pt x="11704" y="36265"/>
                      <a:pt x="11750" y="36260"/>
                      <a:pt x="11791" y="36250"/>
                    </a:cubicBezTo>
                    <a:cubicBezTo>
                      <a:pt x="11791" y="36230"/>
                      <a:pt x="11791" y="36209"/>
                      <a:pt x="11791" y="36189"/>
                    </a:cubicBezTo>
                    <a:cubicBezTo>
                      <a:pt x="11831" y="36209"/>
                      <a:pt x="11872" y="36230"/>
                      <a:pt x="11913" y="36230"/>
                    </a:cubicBezTo>
                    <a:cubicBezTo>
                      <a:pt x="11974" y="36250"/>
                      <a:pt x="12056" y="36271"/>
                      <a:pt x="12138" y="36271"/>
                    </a:cubicBezTo>
                    <a:lnTo>
                      <a:pt x="12322" y="36230"/>
                    </a:lnTo>
                    <a:cubicBezTo>
                      <a:pt x="12359" y="36248"/>
                      <a:pt x="12395" y="36258"/>
                      <a:pt x="12430" y="36258"/>
                    </a:cubicBezTo>
                    <a:cubicBezTo>
                      <a:pt x="12473" y="36258"/>
                      <a:pt x="12513" y="36243"/>
                      <a:pt x="12547" y="36209"/>
                    </a:cubicBezTo>
                    <a:lnTo>
                      <a:pt x="12608" y="36209"/>
                    </a:lnTo>
                    <a:cubicBezTo>
                      <a:pt x="12792" y="36168"/>
                      <a:pt x="12935" y="36107"/>
                      <a:pt x="13098" y="36046"/>
                    </a:cubicBezTo>
                    <a:cubicBezTo>
                      <a:pt x="13037" y="35903"/>
                      <a:pt x="13323" y="35964"/>
                      <a:pt x="13446" y="35903"/>
                    </a:cubicBezTo>
                    <a:cubicBezTo>
                      <a:pt x="13487" y="35923"/>
                      <a:pt x="13533" y="35933"/>
                      <a:pt x="13579" y="35933"/>
                    </a:cubicBezTo>
                    <a:cubicBezTo>
                      <a:pt x="13625" y="35933"/>
                      <a:pt x="13671" y="35923"/>
                      <a:pt x="13711" y="35903"/>
                    </a:cubicBezTo>
                    <a:cubicBezTo>
                      <a:pt x="13814" y="35841"/>
                      <a:pt x="13916" y="35801"/>
                      <a:pt x="13936" y="35719"/>
                    </a:cubicBezTo>
                    <a:cubicBezTo>
                      <a:pt x="13973" y="35546"/>
                      <a:pt x="13988" y="35478"/>
                      <a:pt x="14097" y="35478"/>
                    </a:cubicBezTo>
                    <a:cubicBezTo>
                      <a:pt x="14169" y="35478"/>
                      <a:pt x="14282" y="35507"/>
                      <a:pt x="14467" y="35555"/>
                    </a:cubicBezTo>
                    <a:cubicBezTo>
                      <a:pt x="14488" y="35555"/>
                      <a:pt x="14529" y="35576"/>
                      <a:pt x="14549" y="35576"/>
                    </a:cubicBezTo>
                    <a:cubicBezTo>
                      <a:pt x="14590" y="35576"/>
                      <a:pt x="14672" y="35555"/>
                      <a:pt x="14672" y="35535"/>
                    </a:cubicBezTo>
                    <a:cubicBezTo>
                      <a:pt x="14672" y="35474"/>
                      <a:pt x="14733" y="35433"/>
                      <a:pt x="14835" y="35412"/>
                    </a:cubicBezTo>
                    <a:lnTo>
                      <a:pt x="14835" y="35412"/>
                    </a:lnTo>
                    <a:cubicBezTo>
                      <a:pt x="14835" y="35433"/>
                      <a:pt x="14835" y="35453"/>
                      <a:pt x="14815" y="35453"/>
                    </a:cubicBezTo>
                    <a:cubicBezTo>
                      <a:pt x="14794" y="35494"/>
                      <a:pt x="14754" y="35535"/>
                      <a:pt x="14856" y="35555"/>
                    </a:cubicBezTo>
                    <a:cubicBezTo>
                      <a:pt x="14901" y="35578"/>
                      <a:pt x="14939" y="35594"/>
                      <a:pt x="14975" y="35594"/>
                    </a:cubicBezTo>
                    <a:cubicBezTo>
                      <a:pt x="15005" y="35594"/>
                      <a:pt x="15032" y="35583"/>
                      <a:pt x="15060" y="35555"/>
                    </a:cubicBezTo>
                    <a:cubicBezTo>
                      <a:pt x="15183" y="35494"/>
                      <a:pt x="15326" y="35453"/>
                      <a:pt x="15469" y="35412"/>
                    </a:cubicBezTo>
                    <a:cubicBezTo>
                      <a:pt x="15489" y="35290"/>
                      <a:pt x="15673" y="35249"/>
                      <a:pt x="15877" y="35228"/>
                    </a:cubicBezTo>
                    <a:cubicBezTo>
                      <a:pt x="15959" y="35228"/>
                      <a:pt x="16020" y="35188"/>
                      <a:pt x="16082" y="35126"/>
                    </a:cubicBezTo>
                    <a:cubicBezTo>
                      <a:pt x="16123" y="35065"/>
                      <a:pt x="16204" y="35045"/>
                      <a:pt x="16286" y="35024"/>
                    </a:cubicBezTo>
                    <a:lnTo>
                      <a:pt x="16797" y="34983"/>
                    </a:lnTo>
                    <a:cubicBezTo>
                      <a:pt x="16899" y="34983"/>
                      <a:pt x="16777" y="34983"/>
                      <a:pt x="16858" y="35024"/>
                    </a:cubicBezTo>
                    <a:cubicBezTo>
                      <a:pt x="16875" y="35024"/>
                      <a:pt x="16878" y="35063"/>
                      <a:pt x="16868" y="35079"/>
                    </a:cubicBezTo>
                    <a:lnTo>
                      <a:pt x="16868" y="35079"/>
                    </a:lnTo>
                    <a:cubicBezTo>
                      <a:pt x="17160" y="35042"/>
                      <a:pt x="17472" y="35021"/>
                      <a:pt x="17839" y="34963"/>
                    </a:cubicBezTo>
                    <a:lnTo>
                      <a:pt x="18227" y="34902"/>
                    </a:lnTo>
                    <a:lnTo>
                      <a:pt x="18370" y="34861"/>
                    </a:lnTo>
                    <a:cubicBezTo>
                      <a:pt x="18432" y="34820"/>
                      <a:pt x="18513" y="34779"/>
                      <a:pt x="18595" y="34738"/>
                    </a:cubicBezTo>
                    <a:cubicBezTo>
                      <a:pt x="18616" y="34728"/>
                      <a:pt x="18636" y="34723"/>
                      <a:pt x="18659" y="34723"/>
                    </a:cubicBezTo>
                    <a:cubicBezTo>
                      <a:pt x="18682" y="34723"/>
                      <a:pt x="18708" y="34728"/>
                      <a:pt x="18738" y="34738"/>
                    </a:cubicBezTo>
                    <a:cubicBezTo>
                      <a:pt x="18738" y="34738"/>
                      <a:pt x="18759" y="34758"/>
                      <a:pt x="18759" y="34779"/>
                    </a:cubicBezTo>
                    <a:cubicBezTo>
                      <a:pt x="18963" y="34738"/>
                      <a:pt x="19167" y="34697"/>
                      <a:pt x="19372" y="34656"/>
                    </a:cubicBezTo>
                    <a:cubicBezTo>
                      <a:pt x="19739" y="34575"/>
                      <a:pt x="20107" y="34472"/>
                      <a:pt x="20496" y="34391"/>
                    </a:cubicBezTo>
                    <a:cubicBezTo>
                      <a:pt x="20545" y="34372"/>
                      <a:pt x="20597" y="34363"/>
                      <a:pt x="20651" y="34363"/>
                    </a:cubicBezTo>
                    <a:cubicBezTo>
                      <a:pt x="20776" y="34363"/>
                      <a:pt x="20906" y="34413"/>
                      <a:pt x="21006" y="34513"/>
                    </a:cubicBezTo>
                    <a:cubicBezTo>
                      <a:pt x="21088" y="34472"/>
                      <a:pt x="21170" y="34432"/>
                      <a:pt x="21272" y="34391"/>
                    </a:cubicBezTo>
                    <a:cubicBezTo>
                      <a:pt x="21272" y="34370"/>
                      <a:pt x="21252" y="34350"/>
                      <a:pt x="21272" y="34350"/>
                    </a:cubicBezTo>
                    <a:cubicBezTo>
                      <a:pt x="21313" y="34309"/>
                      <a:pt x="21374" y="34288"/>
                      <a:pt x="21415" y="34268"/>
                    </a:cubicBezTo>
                    <a:cubicBezTo>
                      <a:pt x="21742" y="34186"/>
                      <a:pt x="21987" y="34064"/>
                      <a:pt x="22294" y="33982"/>
                    </a:cubicBezTo>
                    <a:cubicBezTo>
                      <a:pt x="22308" y="33978"/>
                      <a:pt x="22326" y="33977"/>
                      <a:pt x="22345" y="33977"/>
                    </a:cubicBezTo>
                    <a:cubicBezTo>
                      <a:pt x="22435" y="33977"/>
                      <a:pt x="22559" y="34013"/>
                      <a:pt x="22559" y="34064"/>
                    </a:cubicBezTo>
                    <a:cubicBezTo>
                      <a:pt x="22580" y="34105"/>
                      <a:pt x="22600" y="34186"/>
                      <a:pt x="22641" y="34268"/>
                    </a:cubicBezTo>
                    <a:lnTo>
                      <a:pt x="22682" y="34268"/>
                    </a:lnTo>
                    <a:lnTo>
                      <a:pt x="23132" y="34411"/>
                    </a:lnTo>
                    <a:lnTo>
                      <a:pt x="23275" y="34391"/>
                    </a:lnTo>
                    <a:cubicBezTo>
                      <a:pt x="23483" y="34208"/>
                      <a:pt x="23751" y="34109"/>
                      <a:pt x="24023" y="34109"/>
                    </a:cubicBezTo>
                    <a:cubicBezTo>
                      <a:pt x="24177" y="34109"/>
                      <a:pt x="24333" y="34140"/>
                      <a:pt x="24480" y="34207"/>
                    </a:cubicBezTo>
                    <a:lnTo>
                      <a:pt x="24807" y="34207"/>
                    </a:lnTo>
                    <a:cubicBezTo>
                      <a:pt x="24950" y="34105"/>
                      <a:pt x="25114" y="34043"/>
                      <a:pt x="25257" y="34023"/>
                    </a:cubicBezTo>
                    <a:cubicBezTo>
                      <a:pt x="25318" y="34023"/>
                      <a:pt x="25359" y="34043"/>
                      <a:pt x="25400" y="34043"/>
                    </a:cubicBezTo>
                    <a:cubicBezTo>
                      <a:pt x="25420" y="34043"/>
                      <a:pt x="25441" y="34084"/>
                      <a:pt x="25441" y="34084"/>
                    </a:cubicBezTo>
                    <a:cubicBezTo>
                      <a:pt x="25441" y="34125"/>
                      <a:pt x="25420" y="34166"/>
                      <a:pt x="25420" y="34207"/>
                    </a:cubicBezTo>
                    <a:cubicBezTo>
                      <a:pt x="25400" y="34248"/>
                      <a:pt x="25379" y="34268"/>
                      <a:pt x="25400" y="34329"/>
                    </a:cubicBezTo>
                    <a:cubicBezTo>
                      <a:pt x="25420" y="34329"/>
                      <a:pt x="25441" y="34350"/>
                      <a:pt x="25461" y="34370"/>
                    </a:cubicBezTo>
                    <a:cubicBezTo>
                      <a:pt x="25490" y="34385"/>
                      <a:pt x="25519" y="34399"/>
                      <a:pt x="25548" y="34399"/>
                    </a:cubicBezTo>
                    <a:cubicBezTo>
                      <a:pt x="25560" y="34399"/>
                      <a:pt x="25572" y="34397"/>
                      <a:pt x="25584" y="34391"/>
                    </a:cubicBezTo>
                    <a:cubicBezTo>
                      <a:pt x="25634" y="34378"/>
                      <a:pt x="25677" y="34349"/>
                      <a:pt x="25727" y="34349"/>
                    </a:cubicBezTo>
                    <a:cubicBezTo>
                      <a:pt x="25758" y="34349"/>
                      <a:pt x="25790" y="34360"/>
                      <a:pt x="25829" y="34391"/>
                    </a:cubicBezTo>
                    <a:cubicBezTo>
                      <a:pt x="25890" y="34452"/>
                      <a:pt x="25951" y="34472"/>
                      <a:pt x="26033" y="34472"/>
                    </a:cubicBezTo>
                    <a:cubicBezTo>
                      <a:pt x="26057" y="34469"/>
                      <a:pt x="26081" y="34467"/>
                      <a:pt x="26105" y="34467"/>
                    </a:cubicBezTo>
                    <a:cubicBezTo>
                      <a:pt x="26223" y="34467"/>
                      <a:pt x="26340" y="34510"/>
                      <a:pt x="26442" y="34595"/>
                    </a:cubicBezTo>
                    <a:cubicBezTo>
                      <a:pt x="26636" y="34625"/>
                      <a:pt x="26831" y="34644"/>
                      <a:pt x="27033" y="34644"/>
                    </a:cubicBezTo>
                    <a:cubicBezTo>
                      <a:pt x="27107" y="34644"/>
                      <a:pt x="27183" y="34641"/>
                      <a:pt x="27259" y="34636"/>
                    </a:cubicBezTo>
                    <a:cubicBezTo>
                      <a:pt x="27361" y="34595"/>
                      <a:pt x="27484" y="34575"/>
                      <a:pt x="27607" y="34554"/>
                    </a:cubicBezTo>
                    <a:cubicBezTo>
                      <a:pt x="27627" y="34534"/>
                      <a:pt x="27647" y="34513"/>
                      <a:pt x="27668" y="34513"/>
                    </a:cubicBezTo>
                    <a:cubicBezTo>
                      <a:pt x="27729" y="34472"/>
                      <a:pt x="27770" y="34452"/>
                      <a:pt x="27831" y="34411"/>
                    </a:cubicBezTo>
                    <a:cubicBezTo>
                      <a:pt x="27888" y="34377"/>
                      <a:pt x="27950" y="34362"/>
                      <a:pt x="28015" y="34362"/>
                    </a:cubicBezTo>
                    <a:cubicBezTo>
                      <a:pt x="28068" y="34362"/>
                      <a:pt x="28124" y="34372"/>
                      <a:pt x="28179" y="34391"/>
                    </a:cubicBezTo>
                    <a:cubicBezTo>
                      <a:pt x="28240" y="34411"/>
                      <a:pt x="28281" y="34432"/>
                      <a:pt x="28322" y="34452"/>
                    </a:cubicBezTo>
                    <a:cubicBezTo>
                      <a:pt x="28393" y="34483"/>
                      <a:pt x="28470" y="34498"/>
                      <a:pt x="28547" y="34498"/>
                    </a:cubicBezTo>
                    <a:cubicBezTo>
                      <a:pt x="28623" y="34498"/>
                      <a:pt x="28700" y="34483"/>
                      <a:pt x="28771" y="34452"/>
                    </a:cubicBezTo>
                    <a:cubicBezTo>
                      <a:pt x="28894" y="34411"/>
                      <a:pt x="28996" y="34350"/>
                      <a:pt x="29098" y="34288"/>
                    </a:cubicBezTo>
                    <a:cubicBezTo>
                      <a:pt x="29200" y="34248"/>
                      <a:pt x="29323" y="34227"/>
                      <a:pt x="29425" y="34227"/>
                    </a:cubicBezTo>
                    <a:lnTo>
                      <a:pt x="29425" y="0"/>
                    </a:lnTo>
                    <a:lnTo>
                      <a:pt x="28158" y="0"/>
                    </a:lnTo>
                    <a:lnTo>
                      <a:pt x="28158" y="1880"/>
                    </a:lnTo>
                    <a:cubicBezTo>
                      <a:pt x="29119" y="2268"/>
                      <a:pt x="28833" y="3719"/>
                      <a:pt x="27790" y="3719"/>
                    </a:cubicBezTo>
                    <a:cubicBezTo>
                      <a:pt x="26748" y="3719"/>
                      <a:pt x="26462" y="2268"/>
                      <a:pt x="27423" y="1880"/>
                    </a:cubicBezTo>
                    <a:lnTo>
                      <a:pt x="27423" y="0"/>
                    </a:lnTo>
                    <a:lnTo>
                      <a:pt x="24705" y="0"/>
                    </a:lnTo>
                    <a:lnTo>
                      <a:pt x="24705" y="1880"/>
                    </a:lnTo>
                    <a:cubicBezTo>
                      <a:pt x="25665" y="2268"/>
                      <a:pt x="25379" y="3719"/>
                      <a:pt x="24337" y="3719"/>
                    </a:cubicBezTo>
                    <a:cubicBezTo>
                      <a:pt x="23295" y="3719"/>
                      <a:pt x="23009" y="2268"/>
                      <a:pt x="23969" y="1880"/>
                    </a:cubicBezTo>
                    <a:lnTo>
                      <a:pt x="23969" y="0"/>
                    </a:lnTo>
                    <a:lnTo>
                      <a:pt x="21252" y="0"/>
                    </a:lnTo>
                    <a:lnTo>
                      <a:pt x="21252" y="1880"/>
                    </a:lnTo>
                    <a:cubicBezTo>
                      <a:pt x="22212" y="2268"/>
                      <a:pt x="21926" y="3719"/>
                      <a:pt x="20884" y="3719"/>
                    </a:cubicBezTo>
                    <a:cubicBezTo>
                      <a:pt x="19842" y="3719"/>
                      <a:pt x="19556" y="2268"/>
                      <a:pt x="20516" y="1880"/>
                    </a:cubicBezTo>
                    <a:lnTo>
                      <a:pt x="20516" y="0"/>
                    </a:lnTo>
                    <a:lnTo>
                      <a:pt x="18370" y="0"/>
                    </a:lnTo>
                    <a:lnTo>
                      <a:pt x="17819" y="1880"/>
                    </a:lnTo>
                    <a:cubicBezTo>
                      <a:pt x="18779" y="2268"/>
                      <a:pt x="18493" y="3719"/>
                      <a:pt x="17451" y="3719"/>
                    </a:cubicBezTo>
                    <a:cubicBezTo>
                      <a:pt x="16388" y="3719"/>
                      <a:pt x="16102" y="2268"/>
                      <a:pt x="17083" y="1880"/>
                    </a:cubicBezTo>
                    <a:lnTo>
                      <a:pt x="16797" y="0"/>
                    </a:lnTo>
                    <a:lnTo>
                      <a:pt x="14365" y="0"/>
                    </a:lnTo>
                    <a:lnTo>
                      <a:pt x="14365" y="1880"/>
                    </a:lnTo>
                    <a:cubicBezTo>
                      <a:pt x="15326" y="2268"/>
                      <a:pt x="15040" y="3719"/>
                      <a:pt x="13997" y="3719"/>
                    </a:cubicBezTo>
                    <a:cubicBezTo>
                      <a:pt x="12955" y="3719"/>
                      <a:pt x="12669" y="2268"/>
                      <a:pt x="13630" y="1880"/>
                    </a:cubicBezTo>
                    <a:lnTo>
                      <a:pt x="13630" y="0"/>
                    </a:lnTo>
                    <a:lnTo>
                      <a:pt x="10912" y="0"/>
                    </a:lnTo>
                    <a:lnTo>
                      <a:pt x="10912" y="1880"/>
                    </a:lnTo>
                    <a:cubicBezTo>
                      <a:pt x="11872" y="2268"/>
                      <a:pt x="11586" y="3719"/>
                      <a:pt x="10544" y="3719"/>
                    </a:cubicBezTo>
                    <a:cubicBezTo>
                      <a:pt x="9502" y="3719"/>
                      <a:pt x="9216" y="2268"/>
                      <a:pt x="10176" y="1880"/>
                    </a:cubicBezTo>
                    <a:lnTo>
                      <a:pt x="10176" y="0"/>
                    </a:lnTo>
                    <a:lnTo>
                      <a:pt x="8031" y="0"/>
                    </a:lnTo>
                    <a:lnTo>
                      <a:pt x="7459" y="1880"/>
                    </a:lnTo>
                    <a:cubicBezTo>
                      <a:pt x="8419" y="2268"/>
                      <a:pt x="8133" y="3719"/>
                      <a:pt x="7091" y="3719"/>
                    </a:cubicBezTo>
                    <a:cubicBezTo>
                      <a:pt x="6049" y="3719"/>
                      <a:pt x="5763" y="2268"/>
                      <a:pt x="6723" y="1880"/>
                    </a:cubicBezTo>
                    <a:lnTo>
                      <a:pt x="6171" y="0"/>
                    </a:lnTo>
                    <a:lnTo>
                      <a:pt x="4026" y="0"/>
                    </a:lnTo>
                    <a:lnTo>
                      <a:pt x="4026" y="1880"/>
                    </a:lnTo>
                    <a:cubicBezTo>
                      <a:pt x="4986" y="2268"/>
                      <a:pt x="4700" y="3719"/>
                      <a:pt x="3658" y="3719"/>
                    </a:cubicBezTo>
                    <a:cubicBezTo>
                      <a:pt x="2595" y="3719"/>
                      <a:pt x="2309" y="2268"/>
                      <a:pt x="3290" y="1880"/>
                    </a:cubicBez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61" name="Google Shape;1761;p47"/>
            <p:cNvSpPr/>
            <p:nvPr/>
          </p:nvSpPr>
          <p:spPr>
            <a:xfrm>
              <a:off x="7348138" y="451925"/>
              <a:ext cx="865609" cy="619760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59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62" name="Google Shape;1762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43129">
            <a:off x="7117095" y="933323"/>
            <a:ext cx="948286" cy="16624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766" name="Shape 1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7" name="Google Shape;1767;p48"/>
          <p:cNvGrpSpPr/>
          <p:nvPr/>
        </p:nvGrpSpPr>
        <p:grpSpPr>
          <a:xfrm>
            <a:off x="1481415" y="271300"/>
            <a:ext cx="7099592" cy="3968956"/>
            <a:chOff x="424909" y="291892"/>
            <a:chExt cx="5291095" cy="4318777"/>
          </a:xfrm>
        </p:grpSpPr>
        <p:grpSp>
          <p:nvGrpSpPr>
            <p:cNvPr id="1768" name="Google Shape;1768;p48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769" name="Google Shape;1769;p48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0" name="Google Shape;1770;p48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1" name="Google Shape;1771;p48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72" name="Google Shape;1772;p48"/>
          <p:cNvSpPr txBox="1"/>
          <p:nvPr>
            <p:ph type="ctrTitle"/>
          </p:nvPr>
        </p:nvSpPr>
        <p:spPr>
          <a:xfrm>
            <a:off x="3169825" y="696700"/>
            <a:ext cx="4727100" cy="9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8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Thank You!</a:t>
            </a:r>
            <a:endParaRPr i="0" sz="3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773" name="Google Shape;1773;p48"/>
          <p:cNvGrpSpPr/>
          <p:nvPr/>
        </p:nvGrpSpPr>
        <p:grpSpPr>
          <a:xfrm rot="1150670">
            <a:off x="264790" y="2061827"/>
            <a:ext cx="2783502" cy="3076697"/>
            <a:chOff x="5883740" y="451925"/>
            <a:chExt cx="2783512" cy="3076708"/>
          </a:xfrm>
        </p:grpSpPr>
        <p:grpSp>
          <p:nvGrpSpPr>
            <p:cNvPr id="1774" name="Google Shape;1774;p48"/>
            <p:cNvGrpSpPr/>
            <p:nvPr/>
          </p:nvGrpSpPr>
          <p:grpSpPr>
            <a:xfrm rot="-1027946">
              <a:off x="6190681" y="851836"/>
              <a:ext cx="2169630" cy="2410718"/>
              <a:chOff x="2972200" y="3192600"/>
              <a:chExt cx="735650" cy="969100"/>
            </a:xfrm>
          </p:grpSpPr>
          <p:sp>
            <p:nvSpPr>
              <p:cNvPr id="1775" name="Google Shape;1775;p48"/>
              <p:cNvSpPr/>
              <p:nvPr/>
            </p:nvSpPr>
            <p:spPr>
              <a:xfrm>
                <a:off x="2972200" y="3668700"/>
                <a:ext cx="735650" cy="493000"/>
              </a:xfrm>
              <a:custGeom>
                <a:rect b="b" l="l" r="r" t="t"/>
                <a:pathLst>
                  <a:path extrusionOk="0" h="19720" w="29426">
                    <a:moveTo>
                      <a:pt x="16863" y="17098"/>
                    </a:moveTo>
                    <a:lnTo>
                      <a:pt x="16863" y="17098"/>
                    </a:lnTo>
                    <a:cubicBezTo>
                      <a:pt x="16848" y="17100"/>
                      <a:pt x="16833" y="17102"/>
                      <a:pt x="16817" y="17104"/>
                    </a:cubicBezTo>
                    <a:lnTo>
                      <a:pt x="16858" y="17104"/>
                    </a:lnTo>
                    <a:cubicBezTo>
                      <a:pt x="16860" y="17102"/>
                      <a:pt x="16862" y="17100"/>
                      <a:pt x="16863" y="17098"/>
                    </a:cubicBezTo>
                    <a:close/>
                    <a:moveTo>
                      <a:pt x="0" y="1"/>
                    </a:moveTo>
                    <a:lnTo>
                      <a:pt x="0" y="19720"/>
                    </a:lnTo>
                    <a:cubicBezTo>
                      <a:pt x="82" y="19699"/>
                      <a:pt x="143" y="19699"/>
                      <a:pt x="225" y="19699"/>
                    </a:cubicBezTo>
                    <a:lnTo>
                      <a:pt x="327" y="19720"/>
                    </a:lnTo>
                    <a:cubicBezTo>
                      <a:pt x="368" y="19699"/>
                      <a:pt x="409" y="19658"/>
                      <a:pt x="450" y="19638"/>
                    </a:cubicBezTo>
                    <a:cubicBezTo>
                      <a:pt x="450" y="19617"/>
                      <a:pt x="450" y="19597"/>
                      <a:pt x="470" y="19577"/>
                    </a:cubicBezTo>
                    <a:cubicBezTo>
                      <a:pt x="531" y="19515"/>
                      <a:pt x="450" y="19413"/>
                      <a:pt x="552" y="19372"/>
                    </a:cubicBezTo>
                    <a:cubicBezTo>
                      <a:pt x="634" y="19331"/>
                      <a:pt x="715" y="19311"/>
                      <a:pt x="797" y="19290"/>
                    </a:cubicBezTo>
                    <a:cubicBezTo>
                      <a:pt x="1072" y="19170"/>
                      <a:pt x="1362" y="19122"/>
                      <a:pt x="1666" y="19122"/>
                    </a:cubicBezTo>
                    <a:cubicBezTo>
                      <a:pt x="1723" y="19122"/>
                      <a:pt x="1781" y="19124"/>
                      <a:pt x="1839" y="19127"/>
                    </a:cubicBezTo>
                    <a:cubicBezTo>
                      <a:pt x="2084" y="19127"/>
                      <a:pt x="2330" y="19209"/>
                      <a:pt x="2514" y="19372"/>
                    </a:cubicBezTo>
                    <a:cubicBezTo>
                      <a:pt x="2738" y="19311"/>
                      <a:pt x="2943" y="19290"/>
                      <a:pt x="3167" y="19250"/>
                    </a:cubicBezTo>
                    <a:lnTo>
                      <a:pt x="3106" y="19188"/>
                    </a:lnTo>
                    <a:lnTo>
                      <a:pt x="3351" y="19107"/>
                    </a:lnTo>
                    <a:cubicBezTo>
                      <a:pt x="3413" y="19045"/>
                      <a:pt x="3494" y="19004"/>
                      <a:pt x="3576" y="19004"/>
                    </a:cubicBezTo>
                    <a:cubicBezTo>
                      <a:pt x="3617" y="18984"/>
                      <a:pt x="3658" y="18963"/>
                      <a:pt x="3699" y="18923"/>
                    </a:cubicBezTo>
                    <a:cubicBezTo>
                      <a:pt x="3740" y="18902"/>
                      <a:pt x="3801" y="18882"/>
                      <a:pt x="3862" y="18882"/>
                    </a:cubicBezTo>
                    <a:cubicBezTo>
                      <a:pt x="3862" y="18923"/>
                      <a:pt x="3903" y="18943"/>
                      <a:pt x="4005" y="18963"/>
                    </a:cubicBezTo>
                    <a:cubicBezTo>
                      <a:pt x="4087" y="18923"/>
                      <a:pt x="4169" y="18882"/>
                      <a:pt x="4250" y="18841"/>
                    </a:cubicBezTo>
                    <a:cubicBezTo>
                      <a:pt x="4271" y="18759"/>
                      <a:pt x="4373" y="18698"/>
                      <a:pt x="4434" y="18657"/>
                    </a:cubicBezTo>
                    <a:lnTo>
                      <a:pt x="4475" y="18657"/>
                    </a:lnTo>
                    <a:lnTo>
                      <a:pt x="4577" y="18718"/>
                    </a:lnTo>
                    <a:cubicBezTo>
                      <a:pt x="4884" y="18616"/>
                      <a:pt x="5211" y="18555"/>
                      <a:pt x="5538" y="18494"/>
                    </a:cubicBezTo>
                    <a:cubicBezTo>
                      <a:pt x="5946" y="18412"/>
                      <a:pt x="6314" y="18330"/>
                      <a:pt x="6662" y="18269"/>
                    </a:cubicBezTo>
                    <a:cubicBezTo>
                      <a:pt x="6746" y="18218"/>
                      <a:pt x="6857" y="18182"/>
                      <a:pt x="6974" y="18182"/>
                    </a:cubicBezTo>
                    <a:cubicBezTo>
                      <a:pt x="6999" y="18182"/>
                      <a:pt x="7025" y="18183"/>
                      <a:pt x="7050" y="18187"/>
                    </a:cubicBezTo>
                    <a:cubicBezTo>
                      <a:pt x="7070" y="18187"/>
                      <a:pt x="7111" y="18207"/>
                      <a:pt x="7132" y="18207"/>
                    </a:cubicBezTo>
                    <a:cubicBezTo>
                      <a:pt x="7334" y="18193"/>
                      <a:pt x="7536" y="18179"/>
                      <a:pt x="7738" y="18179"/>
                    </a:cubicBezTo>
                    <a:cubicBezTo>
                      <a:pt x="7822" y="18179"/>
                      <a:pt x="7906" y="18181"/>
                      <a:pt x="7990" y="18187"/>
                    </a:cubicBezTo>
                    <a:cubicBezTo>
                      <a:pt x="8051" y="18187"/>
                      <a:pt x="8112" y="18187"/>
                      <a:pt x="8174" y="18207"/>
                    </a:cubicBezTo>
                    <a:cubicBezTo>
                      <a:pt x="8174" y="18207"/>
                      <a:pt x="8194" y="18187"/>
                      <a:pt x="8215" y="18187"/>
                    </a:cubicBezTo>
                    <a:cubicBezTo>
                      <a:pt x="8439" y="18105"/>
                      <a:pt x="8623" y="18024"/>
                      <a:pt x="8828" y="17921"/>
                    </a:cubicBezTo>
                    <a:lnTo>
                      <a:pt x="9012" y="17962"/>
                    </a:lnTo>
                    <a:cubicBezTo>
                      <a:pt x="9091" y="17944"/>
                      <a:pt x="9173" y="17935"/>
                      <a:pt x="9254" y="17935"/>
                    </a:cubicBezTo>
                    <a:cubicBezTo>
                      <a:pt x="9445" y="17935"/>
                      <a:pt x="9637" y="17985"/>
                      <a:pt x="9808" y="18085"/>
                    </a:cubicBezTo>
                    <a:cubicBezTo>
                      <a:pt x="9958" y="18071"/>
                      <a:pt x="10108" y="18064"/>
                      <a:pt x="10259" y="18064"/>
                    </a:cubicBezTo>
                    <a:cubicBezTo>
                      <a:pt x="10560" y="18064"/>
                      <a:pt x="10864" y="18092"/>
                      <a:pt x="11178" y="18146"/>
                    </a:cubicBezTo>
                    <a:cubicBezTo>
                      <a:pt x="11300" y="18146"/>
                      <a:pt x="11423" y="18187"/>
                      <a:pt x="11525" y="18248"/>
                    </a:cubicBezTo>
                    <a:cubicBezTo>
                      <a:pt x="11566" y="18259"/>
                      <a:pt x="11612" y="18264"/>
                      <a:pt x="11658" y="18264"/>
                    </a:cubicBezTo>
                    <a:cubicBezTo>
                      <a:pt x="11704" y="18264"/>
                      <a:pt x="11750" y="18259"/>
                      <a:pt x="11791" y="18248"/>
                    </a:cubicBezTo>
                    <a:cubicBezTo>
                      <a:pt x="11791" y="18228"/>
                      <a:pt x="11791" y="18207"/>
                      <a:pt x="11791" y="18187"/>
                    </a:cubicBezTo>
                    <a:cubicBezTo>
                      <a:pt x="11831" y="18207"/>
                      <a:pt x="11872" y="18228"/>
                      <a:pt x="11913" y="18228"/>
                    </a:cubicBezTo>
                    <a:cubicBezTo>
                      <a:pt x="11974" y="18248"/>
                      <a:pt x="12056" y="18248"/>
                      <a:pt x="12138" y="18269"/>
                    </a:cubicBezTo>
                    <a:lnTo>
                      <a:pt x="12322" y="18228"/>
                    </a:lnTo>
                    <a:cubicBezTo>
                      <a:pt x="12363" y="18248"/>
                      <a:pt x="12404" y="18259"/>
                      <a:pt x="12444" y="18259"/>
                    </a:cubicBezTo>
                    <a:cubicBezTo>
                      <a:pt x="12485" y="18259"/>
                      <a:pt x="12526" y="18248"/>
                      <a:pt x="12567" y="18228"/>
                    </a:cubicBezTo>
                    <a:lnTo>
                      <a:pt x="12628" y="18228"/>
                    </a:lnTo>
                    <a:cubicBezTo>
                      <a:pt x="12792" y="18167"/>
                      <a:pt x="12955" y="18126"/>
                      <a:pt x="13119" y="18064"/>
                    </a:cubicBezTo>
                    <a:cubicBezTo>
                      <a:pt x="13058" y="17901"/>
                      <a:pt x="13344" y="17962"/>
                      <a:pt x="13446" y="17921"/>
                    </a:cubicBezTo>
                    <a:cubicBezTo>
                      <a:pt x="13487" y="17932"/>
                      <a:pt x="13533" y="17937"/>
                      <a:pt x="13581" y="17937"/>
                    </a:cubicBezTo>
                    <a:cubicBezTo>
                      <a:pt x="13630" y="17937"/>
                      <a:pt x="13681" y="17932"/>
                      <a:pt x="13732" y="17921"/>
                    </a:cubicBezTo>
                    <a:cubicBezTo>
                      <a:pt x="13814" y="17860"/>
                      <a:pt x="13916" y="17819"/>
                      <a:pt x="13936" y="17717"/>
                    </a:cubicBezTo>
                    <a:cubicBezTo>
                      <a:pt x="13973" y="17544"/>
                      <a:pt x="13988" y="17476"/>
                      <a:pt x="14102" y="17476"/>
                    </a:cubicBezTo>
                    <a:cubicBezTo>
                      <a:pt x="14177" y="17476"/>
                      <a:pt x="14294" y="17505"/>
                      <a:pt x="14488" y="17554"/>
                    </a:cubicBezTo>
                    <a:cubicBezTo>
                      <a:pt x="14508" y="17574"/>
                      <a:pt x="14529" y="17574"/>
                      <a:pt x="14549" y="17574"/>
                    </a:cubicBezTo>
                    <a:cubicBezTo>
                      <a:pt x="14590" y="17574"/>
                      <a:pt x="14672" y="17554"/>
                      <a:pt x="14672" y="17554"/>
                    </a:cubicBezTo>
                    <a:cubicBezTo>
                      <a:pt x="14672" y="17472"/>
                      <a:pt x="14733" y="17451"/>
                      <a:pt x="14835" y="17411"/>
                    </a:cubicBezTo>
                    <a:lnTo>
                      <a:pt x="14835" y="17411"/>
                    </a:lnTo>
                    <a:cubicBezTo>
                      <a:pt x="14835" y="17431"/>
                      <a:pt x="14835" y="17451"/>
                      <a:pt x="14815" y="17472"/>
                    </a:cubicBezTo>
                    <a:cubicBezTo>
                      <a:pt x="14794" y="17513"/>
                      <a:pt x="14754" y="17533"/>
                      <a:pt x="14856" y="17574"/>
                    </a:cubicBezTo>
                    <a:cubicBezTo>
                      <a:pt x="14903" y="17586"/>
                      <a:pt x="14943" y="17598"/>
                      <a:pt x="14981" y="17598"/>
                    </a:cubicBezTo>
                    <a:cubicBezTo>
                      <a:pt x="15008" y="17598"/>
                      <a:pt x="15034" y="17591"/>
                      <a:pt x="15060" y="17574"/>
                    </a:cubicBezTo>
                    <a:cubicBezTo>
                      <a:pt x="15183" y="17492"/>
                      <a:pt x="15326" y="17451"/>
                      <a:pt x="15469" y="17431"/>
                    </a:cubicBezTo>
                    <a:cubicBezTo>
                      <a:pt x="15489" y="17288"/>
                      <a:pt x="15673" y="17267"/>
                      <a:pt x="15877" y="17247"/>
                    </a:cubicBezTo>
                    <a:cubicBezTo>
                      <a:pt x="15959" y="17247"/>
                      <a:pt x="16020" y="17206"/>
                      <a:pt x="16082" y="17145"/>
                    </a:cubicBezTo>
                    <a:cubicBezTo>
                      <a:pt x="16123" y="17084"/>
                      <a:pt x="16204" y="17043"/>
                      <a:pt x="16286" y="17043"/>
                    </a:cubicBezTo>
                    <a:lnTo>
                      <a:pt x="16797" y="17002"/>
                    </a:lnTo>
                    <a:cubicBezTo>
                      <a:pt x="16899" y="17002"/>
                      <a:pt x="16777" y="17002"/>
                      <a:pt x="16858" y="17022"/>
                    </a:cubicBezTo>
                    <a:cubicBezTo>
                      <a:pt x="16877" y="17041"/>
                      <a:pt x="16879" y="17077"/>
                      <a:pt x="16863" y="17098"/>
                    </a:cubicBezTo>
                    <a:lnTo>
                      <a:pt x="16863" y="17098"/>
                    </a:lnTo>
                    <a:cubicBezTo>
                      <a:pt x="17156" y="17063"/>
                      <a:pt x="17470" y="17060"/>
                      <a:pt x="17839" y="17002"/>
                    </a:cubicBezTo>
                    <a:lnTo>
                      <a:pt x="18227" y="16920"/>
                    </a:lnTo>
                    <a:lnTo>
                      <a:pt x="18370" y="16879"/>
                    </a:lnTo>
                    <a:cubicBezTo>
                      <a:pt x="18452" y="16838"/>
                      <a:pt x="18513" y="16797"/>
                      <a:pt x="18595" y="16757"/>
                    </a:cubicBezTo>
                    <a:cubicBezTo>
                      <a:pt x="18636" y="16736"/>
                      <a:pt x="18677" y="16736"/>
                      <a:pt x="18738" y="16736"/>
                    </a:cubicBezTo>
                    <a:cubicBezTo>
                      <a:pt x="18738" y="16757"/>
                      <a:pt x="18759" y="16757"/>
                      <a:pt x="18759" y="16777"/>
                    </a:cubicBezTo>
                    <a:lnTo>
                      <a:pt x="18759" y="16797"/>
                    </a:lnTo>
                    <a:cubicBezTo>
                      <a:pt x="18963" y="16757"/>
                      <a:pt x="19167" y="16716"/>
                      <a:pt x="19372" y="16675"/>
                    </a:cubicBezTo>
                    <a:cubicBezTo>
                      <a:pt x="19739" y="16573"/>
                      <a:pt x="20107" y="16491"/>
                      <a:pt x="20496" y="16409"/>
                    </a:cubicBezTo>
                    <a:cubicBezTo>
                      <a:pt x="20547" y="16384"/>
                      <a:pt x="20602" y="16372"/>
                      <a:pt x="20658" y="16372"/>
                    </a:cubicBezTo>
                    <a:cubicBezTo>
                      <a:pt x="20781" y="16372"/>
                      <a:pt x="20908" y="16427"/>
                      <a:pt x="21006" y="16511"/>
                    </a:cubicBezTo>
                    <a:cubicBezTo>
                      <a:pt x="21088" y="16471"/>
                      <a:pt x="21190" y="16430"/>
                      <a:pt x="21272" y="16389"/>
                    </a:cubicBezTo>
                    <a:cubicBezTo>
                      <a:pt x="21272" y="16368"/>
                      <a:pt x="21252" y="16368"/>
                      <a:pt x="21272" y="16348"/>
                    </a:cubicBezTo>
                    <a:cubicBezTo>
                      <a:pt x="21313" y="16328"/>
                      <a:pt x="21374" y="16287"/>
                      <a:pt x="21415" y="16266"/>
                    </a:cubicBezTo>
                    <a:cubicBezTo>
                      <a:pt x="21742" y="16205"/>
                      <a:pt x="21987" y="16062"/>
                      <a:pt x="22294" y="16001"/>
                    </a:cubicBezTo>
                    <a:cubicBezTo>
                      <a:pt x="22309" y="15997"/>
                      <a:pt x="22327" y="15995"/>
                      <a:pt x="22347" y="15995"/>
                    </a:cubicBezTo>
                    <a:cubicBezTo>
                      <a:pt x="22437" y="15995"/>
                      <a:pt x="22559" y="16028"/>
                      <a:pt x="22559" y="16062"/>
                    </a:cubicBezTo>
                    <a:cubicBezTo>
                      <a:pt x="22580" y="16103"/>
                      <a:pt x="22621" y="16205"/>
                      <a:pt x="22641" y="16266"/>
                    </a:cubicBezTo>
                    <a:lnTo>
                      <a:pt x="22682" y="16266"/>
                    </a:lnTo>
                    <a:lnTo>
                      <a:pt x="23132" y="16430"/>
                    </a:lnTo>
                    <a:lnTo>
                      <a:pt x="23275" y="16389"/>
                    </a:lnTo>
                    <a:cubicBezTo>
                      <a:pt x="23483" y="16207"/>
                      <a:pt x="23749" y="16116"/>
                      <a:pt x="24020" y="16116"/>
                    </a:cubicBezTo>
                    <a:cubicBezTo>
                      <a:pt x="24175" y="16116"/>
                      <a:pt x="24332" y="16145"/>
                      <a:pt x="24480" y="16205"/>
                    </a:cubicBezTo>
                    <a:lnTo>
                      <a:pt x="24807" y="16205"/>
                    </a:lnTo>
                    <a:cubicBezTo>
                      <a:pt x="24950" y="16123"/>
                      <a:pt x="25114" y="16062"/>
                      <a:pt x="25277" y="16021"/>
                    </a:cubicBezTo>
                    <a:cubicBezTo>
                      <a:pt x="25318" y="16041"/>
                      <a:pt x="25359" y="16041"/>
                      <a:pt x="25400" y="16062"/>
                    </a:cubicBezTo>
                    <a:cubicBezTo>
                      <a:pt x="25420" y="16062"/>
                      <a:pt x="25441" y="16082"/>
                      <a:pt x="25441" y="16103"/>
                    </a:cubicBezTo>
                    <a:cubicBezTo>
                      <a:pt x="25441" y="16144"/>
                      <a:pt x="25420" y="16184"/>
                      <a:pt x="25420" y="16225"/>
                    </a:cubicBezTo>
                    <a:cubicBezTo>
                      <a:pt x="25400" y="16246"/>
                      <a:pt x="25379" y="16287"/>
                      <a:pt x="25400" y="16328"/>
                    </a:cubicBezTo>
                    <a:cubicBezTo>
                      <a:pt x="25420" y="16348"/>
                      <a:pt x="25441" y="16368"/>
                      <a:pt x="25461" y="16389"/>
                    </a:cubicBezTo>
                    <a:cubicBezTo>
                      <a:pt x="25502" y="16409"/>
                      <a:pt x="25543" y="16409"/>
                      <a:pt x="25584" y="16409"/>
                    </a:cubicBezTo>
                    <a:cubicBezTo>
                      <a:pt x="25634" y="16397"/>
                      <a:pt x="25677" y="16368"/>
                      <a:pt x="25727" y="16368"/>
                    </a:cubicBezTo>
                    <a:cubicBezTo>
                      <a:pt x="25758" y="16368"/>
                      <a:pt x="25790" y="16378"/>
                      <a:pt x="25829" y="16409"/>
                    </a:cubicBezTo>
                    <a:cubicBezTo>
                      <a:pt x="25879" y="16443"/>
                      <a:pt x="25929" y="16476"/>
                      <a:pt x="25990" y="16476"/>
                    </a:cubicBezTo>
                    <a:cubicBezTo>
                      <a:pt x="26004" y="16476"/>
                      <a:pt x="26018" y="16474"/>
                      <a:pt x="26033" y="16471"/>
                    </a:cubicBezTo>
                    <a:cubicBezTo>
                      <a:pt x="26156" y="16471"/>
                      <a:pt x="26278" y="16491"/>
                      <a:pt x="26381" y="16573"/>
                    </a:cubicBezTo>
                    <a:lnTo>
                      <a:pt x="26483" y="16573"/>
                    </a:lnTo>
                    <a:cubicBezTo>
                      <a:pt x="26605" y="16573"/>
                      <a:pt x="26728" y="16675"/>
                      <a:pt x="26830" y="16695"/>
                    </a:cubicBezTo>
                    <a:cubicBezTo>
                      <a:pt x="27096" y="16675"/>
                      <a:pt x="27361" y="16634"/>
                      <a:pt x="27607" y="16552"/>
                    </a:cubicBezTo>
                    <a:cubicBezTo>
                      <a:pt x="27627" y="16532"/>
                      <a:pt x="27647" y="16511"/>
                      <a:pt x="27668" y="16511"/>
                    </a:cubicBezTo>
                    <a:cubicBezTo>
                      <a:pt x="27729" y="16491"/>
                      <a:pt x="27770" y="16450"/>
                      <a:pt x="27831" y="16430"/>
                    </a:cubicBezTo>
                    <a:cubicBezTo>
                      <a:pt x="27891" y="16394"/>
                      <a:pt x="27957" y="16372"/>
                      <a:pt x="28026" y="16372"/>
                    </a:cubicBezTo>
                    <a:cubicBezTo>
                      <a:pt x="28076" y="16372"/>
                      <a:pt x="28127" y="16384"/>
                      <a:pt x="28179" y="16409"/>
                    </a:cubicBezTo>
                    <a:cubicBezTo>
                      <a:pt x="28220" y="16430"/>
                      <a:pt x="28281" y="16450"/>
                      <a:pt x="28322" y="16471"/>
                    </a:cubicBezTo>
                    <a:cubicBezTo>
                      <a:pt x="28393" y="16491"/>
                      <a:pt x="28470" y="16501"/>
                      <a:pt x="28547" y="16501"/>
                    </a:cubicBezTo>
                    <a:cubicBezTo>
                      <a:pt x="28623" y="16501"/>
                      <a:pt x="28700" y="16491"/>
                      <a:pt x="28771" y="16471"/>
                    </a:cubicBezTo>
                    <a:cubicBezTo>
                      <a:pt x="28894" y="16409"/>
                      <a:pt x="28996" y="16348"/>
                      <a:pt x="29098" y="16307"/>
                    </a:cubicBezTo>
                    <a:cubicBezTo>
                      <a:pt x="29200" y="16266"/>
                      <a:pt x="29323" y="16225"/>
                      <a:pt x="29425" y="16225"/>
                    </a:cubicBezTo>
                    <a:lnTo>
                      <a:pt x="2942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314325" rotWithShape="0" algn="bl" dir="4620000" dist="28575">
                  <a:srgbClr val="000000">
                    <a:alpha val="58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48"/>
              <p:cNvSpPr/>
              <p:nvPr/>
            </p:nvSpPr>
            <p:spPr>
              <a:xfrm>
                <a:off x="2972200" y="3192600"/>
                <a:ext cx="735650" cy="943050"/>
              </a:xfrm>
              <a:custGeom>
                <a:rect b="b" l="l" r="r" t="t"/>
                <a:pathLst>
                  <a:path extrusionOk="0" h="37722" w="29426">
                    <a:moveTo>
                      <a:pt x="16868" y="35079"/>
                    </a:moveTo>
                    <a:lnTo>
                      <a:pt x="16868" y="35079"/>
                    </a:lnTo>
                    <a:cubicBezTo>
                      <a:pt x="16851" y="35081"/>
                      <a:pt x="16834" y="35083"/>
                      <a:pt x="16817" y="35085"/>
                    </a:cubicBezTo>
                    <a:lnTo>
                      <a:pt x="16858" y="35085"/>
                    </a:lnTo>
                    <a:cubicBezTo>
                      <a:pt x="16862" y="35085"/>
                      <a:pt x="16866" y="35083"/>
                      <a:pt x="16868" y="35079"/>
                    </a:cubicBezTo>
                    <a:close/>
                    <a:moveTo>
                      <a:pt x="838" y="0"/>
                    </a:moveTo>
                    <a:lnTo>
                      <a:pt x="572" y="1880"/>
                    </a:lnTo>
                    <a:cubicBezTo>
                      <a:pt x="1526" y="2266"/>
                      <a:pt x="1251" y="3699"/>
                      <a:pt x="226" y="3699"/>
                    </a:cubicBezTo>
                    <a:cubicBezTo>
                      <a:pt x="219" y="3699"/>
                      <a:pt x="212" y="3699"/>
                      <a:pt x="204" y="3699"/>
                    </a:cubicBezTo>
                    <a:cubicBezTo>
                      <a:pt x="143" y="3699"/>
                      <a:pt x="61" y="3699"/>
                      <a:pt x="0" y="3678"/>
                    </a:cubicBezTo>
                    <a:lnTo>
                      <a:pt x="0" y="37701"/>
                    </a:lnTo>
                    <a:cubicBezTo>
                      <a:pt x="41" y="37691"/>
                      <a:pt x="77" y="37686"/>
                      <a:pt x="113" y="37686"/>
                    </a:cubicBezTo>
                    <a:cubicBezTo>
                      <a:pt x="148" y="37686"/>
                      <a:pt x="184" y="37691"/>
                      <a:pt x="225" y="37701"/>
                    </a:cubicBezTo>
                    <a:cubicBezTo>
                      <a:pt x="266" y="37701"/>
                      <a:pt x="307" y="37721"/>
                      <a:pt x="348" y="37721"/>
                    </a:cubicBezTo>
                    <a:cubicBezTo>
                      <a:pt x="450" y="37721"/>
                      <a:pt x="429" y="37681"/>
                      <a:pt x="429" y="37640"/>
                    </a:cubicBezTo>
                    <a:cubicBezTo>
                      <a:pt x="450" y="37619"/>
                      <a:pt x="450" y="37599"/>
                      <a:pt x="470" y="37558"/>
                    </a:cubicBezTo>
                    <a:cubicBezTo>
                      <a:pt x="531" y="37517"/>
                      <a:pt x="450" y="37415"/>
                      <a:pt x="572" y="37374"/>
                    </a:cubicBezTo>
                    <a:cubicBezTo>
                      <a:pt x="654" y="37333"/>
                      <a:pt x="736" y="37292"/>
                      <a:pt x="838" y="37292"/>
                    </a:cubicBezTo>
                    <a:lnTo>
                      <a:pt x="777" y="37333"/>
                    </a:lnTo>
                    <a:cubicBezTo>
                      <a:pt x="756" y="37333"/>
                      <a:pt x="736" y="37374"/>
                      <a:pt x="736" y="37394"/>
                    </a:cubicBezTo>
                    <a:cubicBezTo>
                      <a:pt x="797" y="37313"/>
                      <a:pt x="899" y="37251"/>
                      <a:pt x="1022" y="37231"/>
                    </a:cubicBezTo>
                    <a:cubicBezTo>
                      <a:pt x="1118" y="37201"/>
                      <a:pt x="1214" y="37190"/>
                      <a:pt x="1310" y="37190"/>
                    </a:cubicBezTo>
                    <a:cubicBezTo>
                      <a:pt x="1541" y="37190"/>
                      <a:pt x="1772" y="37251"/>
                      <a:pt x="2003" y="37251"/>
                    </a:cubicBezTo>
                    <a:cubicBezTo>
                      <a:pt x="2064" y="37251"/>
                      <a:pt x="2105" y="37272"/>
                      <a:pt x="2166" y="37292"/>
                    </a:cubicBezTo>
                    <a:cubicBezTo>
                      <a:pt x="2268" y="37313"/>
                      <a:pt x="2350" y="37333"/>
                      <a:pt x="2452" y="37374"/>
                    </a:cubicBezTo>
                    <a:cubicBezTo>
                      <a:pt x="2677" y="37313"/>
                      <a:pt x="2922" y="37272"/>
                      <a:pt x="3167" y="37251"/>
                    </a:cubicBezTo>
                    <a:lnTo>
                      <a:pt x="3106" y="37190"/>
                    </a:lnTo>
                    <a:lnTo>
                      <a:pt x="3351" y="37088"/>
                    </a:lnTo>
                    <a:cubicBezTo>
                      <a:pt x="3413" y="37027"/>
                      <a:pt x="3474" y="37006"/>
                      <a:pt x="3556" y="37006"/>
                    </a:cubicBezTo>
                    <a:cubicBezTo>
                      <a:pt x="3617" y="36986"/>
                      <a:pt x="3658" y="36945"/>
                      <a:pt x="3699" y="36924"/>
                    </a:cubicBezTo>
                    <a:cubicBezTo>
                      <a:pt x="3740" y="36884"/>
                      <a:pt x="3801" y="36863"/>
                      <a:pt x="3842" y="36863"/>
                    </a:cubicBezTo>
                    <a:cubicBezTo>
                      <a:pt x="3842" y="36904"/>
                      <a:pt x="3903" y="36945"/>
                      <a:pt x="4005" y="36965"/>
                    </a:cubicBezTo>
                    <a:cubicBezTo>
                      <a:pt x="4087" y="36904"/>
                      <a:pt x="4169" y="36863"/>
                      <a:pt x="4250" y="36822"/>
                    </a:cubicBezTo>
                    <a:cubicBezTo>
                      <a:pt x="4271" y="36761"/>
                      <a:pt x="4373" y="36700"/>
                      <a:pt x="4434" y="36638"/>
                    </a:cubicBezTo>
                    <a:cubicBezTo>
                      <a:pt x="4455" y="36638"/>
                      <a:pt x="4475" y="36638"/>
                      <a:pt x="4475" y="36659"/>
                    </a:cubicBezTo>
                    <a:lnTo>
                      <a:pt x="4577" y="36720"/>
                    </a:lnTo>
                    <a:cubicBezTo>
                      <a:pt x="4884" y="36618"/>
                      <a:pt x="5211" y="36557"/>
                      <a:pt x="5538" y="36495"/>
                    </a:cubicBezTo>
                    <a:cubicBezTo>
                      <a:pt x="5946" y="36414"/>
                      <a:pt x="6314" y="36332"/>
                      <a:pt x="6662" y="36271"/>
                    </a:cubicBezTo>
                    <a:cubicBezTo>
                      <a:pt x="6746" y="36220"/>
                      <a:pt x="6857" y="36184"/>
                      <a:pt x="6974" y="36184"/>
                    </a:cubicBezTo>
                    <a:cubicBezTo>
                      <a:pt x="6999" y="36184"/>
                      <a:pt x="7025" y="36185"/>
                      <a:pt x="7050" y="36189"/>
                    </a:cubicBezTo>
                    <a:cubicBezTo>
                      <a:pt x="7070" y="36189"/>
                      <a:pt x="7111" y="36209"/>
                      <a:pt x="7132" y="36209"/>
                    </a:cubicBezTo>
                    <a:cubicBezTo>
                      <a:pt x="7334" y="36195"/>
                      <a:pt x="7536" y="36180"/>
                      <a:pt x="7738" y="36180"/>
                    </a:cubicBezTo>
                    <a:cubicBezTo>
                      <a:pt x="7822" y="36180"/>
                      <a:pt x="7906" y="36183"/>
                      <a:pt x="7990" y="36189"/>
                    </a:cubicBezTo>
                    <a:cubicBezTo>
                      <a:pt x="8051" y="36189"/>
                      <a:pt x="8112" y="36189"/>
                      <a:pt x="8153" y="36209"/>
                    </a:cubicBezTo>
                    <a:cubicBezTo>
                      <a:pt x="8174" y="36209"/>
                      <a:pt x="8194" y="36189"/>
                      <a:pt x="8215" y="36189"/>
                    </a:cubicBezTo>
                    <a:cubicBezTo>
                      <a:pt x="8439" y="36107"/>
                      <a:pt x="8623" y="36025"/>
                      <a:pt x="8828" y="35923"/>
                    </a:cubicBezTo>
                    <a:lnTo>
                      <a:pt x="9012" y="35964"/>
                    </a:lnTo>
                    <a:cubicBezTo>
                      <a:pt x="9091" y="35946"/>
                      <a:pt x="9173" y="35937"/>
                      <a:pt x="9254" y="35937"/>
                    </a:cubicBezTo>
                    <a:cubicBezTo>
                      <a:pt x="9443" y="35937"/>
                      <a:pt x="9631" y="35987"/>
                      <a:pt x="9788" y="36087"/>
                    </a:cubicBezTo>
                    <a:cubicBezTo>
                      <a:pt x="9945" y="36073"/>
                      <a:pt x="10099" y="36066"/>
                      <a:pt x="10253" y="36066"/>
                    </a:cubicBezTo>
                    <a:cubicBezTo>
                      <a:pt x="10560" y="36066"/>
                      <a:pt x="10864" y="36094"/>
                      <a:pt x="11178" y="36148"/>
                    </a:cubicBezTo>
                    <a:cubicBezTo>
                      <a:pt x="11300" y="36168"/>
                      <a:pt x="11423" y="36189"/>
                      <a:pt x="11525" y="36250"/>
                    </a:cubicBezTo>
                    <a:cubicBezTo>
                      <a:pt x="11566" y="36260"/>
                      <a:pt x="11612" y="36265"/>
                      <a:pt x="11658" y="36265"/>
                    </a:cubicBezTo>
                    <a:cubicBezTo>
                      <a:pt x="11704" y="36265"/>
                      <a:pt x="11750" y="36260"/>
                      <a:pt x="11791" y="36250"/>
                    </a:cubicBezTo>
                    <a:cubicBezTo>
                      <a:pt x="11791" y="36230"/>
                      <a:pt x="11791" y="36209"/>
                      <a:pt x="11791" y="36189"/>
                    </a:cubicBezTo>
                    <a:cubicBezTo>
                      <a:pt x="11831" y="36209"/>
                      <a:pt x="11872" y="36230"/>
                      <a:pt x="11913" y="36230"/>
                    </a:cubicBezTo>
                    <a:cubicBezTo>
                      <a:pt x="11974" y="36250"/>
                      <a:pt x="12056" y="36271"/>
                      <a:pt x="12138" y="36271"/>
                    </a:cubicBezTo>
                    <a:lnTo>
                      <a:pt x="12322" y="36230"/>
                    </a:lnTo>
                    <a:cubicBezTo>
                      <a:pt x="12359" y="36248"/>
                      <a:pt x="12395" y="36258"/>
                      <a:pt x="12430" y="36258"/>
                    </a:cubicBezTo>
                    <a:cubicBezTo>
                      <a:pt x="12473" y="36258"/>
                      <a:pt x="12513" y="36243"/>
                      <a:pt x="12547" y="36209"/>
                    </a:cubicBezTo>
                    <a:lnTo>
                      <a:pt x="12608" y="36209"/>
                    </a:lnTo>
                    <a:cubicBezTo>
                      <a:pt x="12792" y="36168"/>
                      <a:pt x="12935" y="36107"/>
                      <a:pt x="13098" y="36046"/>
                    </a:cubicBezTo>
                    <a:cubicBezTo>
                      <a:pt x="13037" y="35903"/>
                      <a:pt x="13323" y="35964"/>
                      <a:pt x="13446" y="35903"/>
                    </a:cubicBezTo>
                    <a:cubicBezTo>
                      <a:pt x="13487" y="35923"/>
                      <a:pt x="13533" y="35933"/>
                      <a:pt x="13579" y="35933"/>
                    </a:cubicBezTo>
                    <a:cubicBezTo>
                      <a:pt x="13625" y="35933"/>
                      <a:pt x="13671" y="35923"/>
                      <a:pt x="13711" y="35903"/>
                    </a:cubicBezTo>
                    <a:cubicBezTo>
                      <a:pt x="13814" y="35841"/>
                      <a:pt x="13916" y="35801"/>
                      <a:pt x="13936" y="35719"/>
                    </a:cubicBezTo>
                    <a:cubicBezTo>
                      <a:pt x="13973" y="35546"/>
                      <a:pt x="13988" y="35478"/>
                      <a:pt x="14097" y="35478"/>
                    </a:cubicBezTo>
                    <a:cubicBezTo>
                      <a:pt x="14169" y="35478"/>
                      <a:pt x="14282" y="35507"/>
                      <a:pt x="14467" y="35555"/>
                    </a:cubicBezTo>
                    <a:cubicBezTo>
                      <a:pt x="14488" y="35555"/>
                      <a:pt x="14529" y="35576"/>
                      <a:pt x="14549" y="35576"/>
                    </a:cubicBezTo>
                    <a:cubicBezTo>
                      <a:pt x="14590" y="35576"/>
                      <a:pt x="14672" y="35555"/>
                      <a:pt x="14672" y="35535"/>
                    </a:cubicBezTo>
                    <a:cubicBezTo>
                      <a:pt x="14672" y="35474"/>
                      <a:pt x="14733" y="35433"/>
                      <a:pt x="14835" y="35412"/>
                    </a:cubicBezTo>
                    <a:lnTo>
                      <a:pt x="14835" y="35412"/>
                    </a:lnTo>
                    <a:cubicBezTo>
                      <a:pt x="14835" y="35433"/>
                      <a:pt x="14835" y="35453"/>
                      <a:pt x="14815" y="35453"/>
                    </a:cubicBezTo>
                    <a:cubicBezTo>
                      <a:pt x="14794" y="35494"/>
                      <a:pt x="14754" y="35535"/>
                      <a:pt x="14856" y="35555"/>
                    </a:cubicBezTo>
                    <a:cubicBezTo>
                      <a:pt x="14901" y="35578"/>
                      <a:pt x="14939" y="35594"/>
                      <a:pt x="14975" y="35594"/>
                    </a:cubicBezTo>
                    <a:cubicBezTo>
                      <a:pt x="15005" y="35594"/>
                      <a:pt x="15032" y="35583"/>
                      <a:pt x="15060" y="35555"/>
                    </a:cubicBezTo>
                    <a:cubicBezTo>
                      <a:pt x="15183" y="35494"/>
                      <a:pt x="15326" y="35453"/>
                      <a:pt x="15469" y="35412"/>
                    </a:cubicBezTo>
                    <a:cubicBezTo>
                      <a:pt x="15489" y="35290"/>
                      <a:pt x="15673" y="35249"/>
                      <a:pt x="15877" y="35228"/>
                    </a:cubicBezTo>
                    <a:cubicBezTo>
                      <a:pt x="15959" y="35228"/>
                      <a:pt x="16020" y="35188"/>
                      <a:pt x="16082" y="35126"/>
                    </a:cubicBezTo>
                    <a:cubicBezTo>
                      <a:pt x="16123" y="35065"/>
                      <a:pt x="16204" y="35045"/>
                      <a:pt x="16286" y="35024"/>
                    </a:cubicBezTo>
                    <a:lnTo>
                      <a:pt x="16797" y="34983"/>
                    </a:lnTo>
                    <a:cubicBezTo>
                      <a:pt x="16899" y="34983"/>
                      <a:pt x="16777" y="34983"/>
                      <a:pt x="16858" y="35024"/>
                    </a:cubicBezTo>
                    <a:cubicBezTo>
                      <a:pt x="16875" y="35024"/>
                      <a:pt x="16878" y="35063"/>
                      <a:pt x="16868" y="35079"/>
                    </a:cubicBezTo>
                    <a:lnTo>
                      <a:pt x="16868" y="35079"/>
                    </a:lnTo>
                    <a:cubicBezTo>
                      <a:pt x="17160" y="35042"/>
                      <a:pt x="17472" y="35021"/>
                      <a:pt x="17839" y="34963"/>
                    </a:cubicBezTo>
                    <a:lnTo>
                      <a:pt x="18227" y="34902"/>
                    </a:lnTo>
                    <a:lnTo>
                      <a:pt x="18370" y="34861"/>
                    </a:lnTo>
                    <a:cubicBezTo>
                      <a:pt x="18432" y="34820"/>
                      <a:pt x="18513" y="34779"/>
                      <a:pt x="18595" y="34738"/>
                    </a:cubicBezTo>
                    <a:cubicBezTo>
                      <a:pt x="18616" y="34728"/>
                      <a:pt x="18636" y="34723"/>
                      <a:pt x="18659" y="34723"/>
                    </a:cubicBezTo>
                    <a:cubicBezTo>
                      <a:pt x="18682" y="34723"/>
                      <a:pt x="18708" y="34728"/>
                      <a:pt x="18738" y="34738"/>
                    </a:cubicBezTo>
                    <a:cubicBezTo>
                      <a:pt x="18738" y="34738"/>
                      <a:pt x="18759" y="34758"/>
                      <a:pt x="18759" y="34779"/>
                    </a:cubicBezTo>
                    <a:cubicBezTo>
                      <a:pt x="18963" y="34738"/>
                      <a:pt x="19167" y="34697"/>
                      <a:pt x="19372" y="34656"/>
                    </a:cubicBezTo>
                    <a:cubicBezTo>
                      <a:pt x="19739" y="34575"/>
                      <a:pt x="20107" y="34472"/>
                      <a:pt x="20496" y="34391"/>
                    </a:cubicBezTo>
                    <a:cubicBezTo>
                      <a:pt x="20545" y="34372"/>
                      <a:pt x="20597" y="34363"/>
                      <a:pt x="20651" y="34363"/>
                    </a:cubicBezTo>
                    <a:cubicBezTo>
                      <a:pt x="20776" y="34363"/>
                      <a:pt x="20906" y="34413"/>
                      <a:pt x="21006" y="34513"/>
                    </a:cubicBezTo>
                    <a:cubicBezTo>
                      <a:pt x="21088" y="34472"/>
                      <a:pt x="21170" y="34432"/>
                      <a:pt x="21272" y="34391"/>
                    </a:cubicBezTo>
                    <a:cubicBezTo>
                      <a:pt x="21272" y="34370"/>
                      <a:pt x="21252" y="34350"/>
                      <a:pt x="21272" y="34350"/>
                    </a:cubicBezTo>
                    <a:cubicBezTo>
                      <a:pt x="21313" y="34309"/>
                      <a:pt x="21374" y="34288"/>
                      <a:pt x="21415" y="34268"/>
                    </a:cubicBezTo>
                    <a:cubicBezTo>
                      <a:pt x="21742" y="34186"/>
                      <a:pt x="21987" y="34064"/>
                      <a:pt x="22294" y="33982"/>
                    </a:cubicBezTo>
                    <a:cubicBezTo>
                      <a:pt x="22308" y="33978"/>
                      <a:pt x="22326" y="33977"/>
                      <a:pt x="22345" y="33977"/>
                    </a:cubicBezTo>
                    <a:cubicBezTo>
                      <a:pt x="22435" y="33977"/>
                      <a:pt x="22559" y="34013"/>
                      <a:pt x="22559" y="34064"/>
                    </a:cubicBezTo>
                    <a:cubicBezTo>
                      <a:pt x="22580" y="34105"/>
                      <a:pt x="22600" y="34186"/>
                      <a:pt x="22641" y="34268"/>
                    </a:cubicBezTo>
                    <a:lnTo>
                      <a:pt x="22682" y="34268"/>
                    </a:lnTo>
                    <a:lnTo>
                      <a:pt x="23132" y="34411"/>
                    </a:lnTo>
                    <a:lnTo>
                      <a:pt x="23275" y="34391"/>
                    </a:lnTo>
                    <a:cubicBezTo>
                      <a:pt x="23483" y="34208"/>
                      <a:pt x="23751" y="34109"/>
                      <a:pt x="24023" y="34109"/>
                    </a:cubicBezTo>
                    <a:cubicBezTo>
                      <a:pt x="24177" y="34109"/>
                      <a:pt x="24333" y="34140"/>
                      <a:pt x="24480" y="34207"/>
                    </a:cubicBezTo>
                    <a:lnTo>
                      <a:pt x="24807" y="34207"/>
                    </a:lnTo>
                    <a:cubicBezTo>
                      <a:pt x="24950" y="34105"/>
                      <a:pt x="25114" y="34043"/>
                      <a:pt x="25257" y="34023"/>
                    </a:cubicBezTo>
                    <a:cubicBezTo>
                      <a:pt x="25318" y="34023"/>
                      <a:pt x="25359" y="34043"/>
                      <a:pt x="25400" y="34043"/>
                    </a:cubicBezTo>
                    <a:cubicBezTo>
                      <a:pt x="25420" y="34043"/>
                      <a:pt x="25441" y="34084"/>
                      <a:pt x="25441" y="34084"/>
                    </a:cubicBezTo>
                    <a:cubicBezTo>
                      <a:pt x="25441" y="34125"/>
                      <a:pt x="25420" y="34166"/>
                      <a:pt x="25420" y="34207"/>
                    </a:cubicBezTo>
                    <a:cubicBezTo>
                      <a:pt x="25400" y="34248"/>
                      <a:pt x="25379" y="34268"/>
                      <a:pt x="25400" y="34329"/>
                    </a:cubicBezTo>
                    <a:cubicBezTo>
                      <a:pt x="25420" y="34329"/>
                      <a:pt x="25441" y="34350"/>
                      <a:pt x="25461" y="34370"/>
                    </a:cubicBezTo>
                    <a:cubicBezTo>
                      <a:pt x="25490" y="34385"/>
                      <a:pt x="25519" y="34399"/>
                      <a:pt x="25548" y="34399"/>
                    </a:cubicBezTo>
                    <a:cubicBezTo>
                      <a:pt x="25560" y="34399"/>
                      <a:pt x="25572" y="34397"/>
                      <a:pt x="25584" y="34391"/>
                    </a:cubicBezTo>
                    <a:cubicBezTo>
                      <a:pt x="25634" y="34378"/>
                      <a:pt x="25677" y="34349"/>
                      <a:pt x="25727" y="34349"/>
                    </a:cubicBezTo>
                    <a:cubicBezTo>
                      <a:pt x="25758" y="34349"/>
                      <a:pt x="25790" y="34360"/>
                      <a:pt x="25829" y="34391"/>
                    </a:cubicBezTo>
                    <a:cubicBezTo>
                      <a:pt x="25890" y="34452"/>
                      <a:pt x="25951" y="34472"/>
                      <a:pt x="26033" y="34472"/>
                    </a:cubicBezTo>
                    <a:cubicBezTo>
                      <a:pt x="26057" y="34469"/>
                      <a:pt x="26081" y="34467"/>
                      <a:pt x="26105" y="34467"/>
                    </a:cubicBezTo>
                    <a:cubicBezTo>
                      <a:pt x="26223" y="34467"/>
                      <a:pt x="26340" y="34510"/>
                      <a:pt x="26442" y="34595"/>
                    </a:cubicBezTo>
                    <a:cubicBezTo>
                      <a:pt x="26636" y="34625"/>
                      <a:pt x="26831" y="34644"/>
                      <a:pt x="27033" y="34644"/>
                    </a:cubicBezTo>
                    <a:cubicBezTo>
                      <a:pt x="27107" y="34644"/>
                      <a:pt x="27183" y="34641"/>
                      <a:pt x="27259" y="34636"/>
                    </a:cubicBezTo>
                    <a:cubicBezTo>
                      <a:pt x="27361" y="34595"/>
                      <a:pt x="27484" y="34575"/>
                      <a:pt x="27607" y="34554"/>
                    </a:cubicBezTo>
                    <a:cubicBezTo>
                      <a:pt x="27627" y="34534"/>
                      <a:pt x="27647" y="34513"/>
                      <a:pt x="27668" y="34513"/>
                    </a:cubicBezTo>
                    <a:cubicBezTo>
                      <a:pt x="27729" y="34472"/>
                      <a:pt x="27770" y="34452"/>
                      <a:pt x="27831" y="34411"/>
                    </a:cubicBezTo>
                    <a:cubicBezTo>
                      <a:pt x="27888" y="34377"/>
                      <a:pt x="27950" y="34362"/>
                      <a:pt x="28015" y="34362"/>
                    </a:cubicBezTo>
                    <a:cubicBezTo>
                      <a:pt x="28068" y="34362"/>
                      <a:pt x="28124" y="34372"/>
                      <a:pt x="28179" y="34391"/>
                    </a:cubicBezTo>
                    <a:cubicBezTo>
                      <a:pt x="28240" y="34411"/>
                      <a:pt x="28281" y="34432"/>
                      <a:pt x="28322" y="34452"/>
                    </a:cubicBezTo>
                    <a:cubicBezTo>
                      <a:pt x="28393" y="34483"/>
                      <a:pt x="28470" y="34498"/>
                      <a:pt x="28547" y="34498"/>
                    </a:cubicBezTo>
                    <a:cubicBezTo>
                      <a:pt x="28623" y="34498"/>
                      <a:pt x="28700" y="34483"/>
                      <a:pt x="28771" y="34452"/>
                    </a:cubicBezTo>
                    <a:cubicBezTo>
                      <a:pt x="28894" y="34411"/>
                      <a:pt x="28996" y="34350"/>
                      <a:pt x="29098" y="34288"/>
                    </a:cubicBezTo>
                    <a:cubicBezTo>
                      <a:pt x="29200" y="34248"/>
                      <a:pt x="29323" y="34227"/>
                      <a:pt x="29425" y="34227"/>
                    </a:cubicBezTo>
                    <a:lnTo>
                      <a:pt x="29425" y="0"/>
                    </a:lnTo>
                    <a:lnTo>
                      <a:pt x="28158" y="0"/>
                    </a:lnTo>
                    <a:lnTo>
                      <a:pt x="28158" y="1880"/>
                    </a:lnTo>
                    <a:cubicBezTo>
                      <a:pt x="29119" y="2268"/>
                      <a:pt x="28833" y="3719"/>
                      <a:pt x="27790" y="3719"/>
                    </a:cubicBezTo>
                    <a:cubicBezTo>
                      <a:pt x="26748" y="3719"/>
                      <a:pt x="26462" y="2268"/>
                      <a:pt x="27423" y="1880"/>
                    </a:cubicBezTo>
                    <a:lnTo>
                      <a:pt x="27423" y="0"/>
                    </a:lnTo>
                    <a:lnTo>
                      <a:pt x="24705" y="0"/>
                    </a:lnTo>
                    <a:lnTo>
                      <a:pt x="24705" y="1880"/>
                    </a:lnTo>
                    <a:cubicBezTo>
                      <a:pt x="25665" y="2268"/>
                      <a:pt x="25379" y="3719"/>
                      <a:pt x="24337" y="3719"/>
                    </a:cubicBezTo>
                    <a:cubicBezTo>
                      <a:pt x="23295" y="3719"/>
                      <a:pt x="23009" y="2268"/>
                      <a:pt x="23969" y="1880"/>
                    </a:cubicBezTo>
                    <a:lnTo>
                      <a:pt x="23969" y="0"/>
                    </a:lnTo>
                    <a:lnTo>
                      <a:pt x="21252" y="0"/>
                    </a:lnTo>
                    <a:lnTo>
                      <a:pt x="21252" y="1880"/>
                    </a:lnTo>
                    <a:cubicBezTo>
                      <a:pt x="22212" y="2268"/>
                      <a:pt x="21926" y="3719"/>
                      <a:pt x="20884" y="3719"/>
                    </a:cubicBezTo>
                    <a:cubicBezTo>
                      <a:pt x="19842" y="3719"/>
                      <a:pt x="19556" y="2268"/>
                      <a:pt x="20516" y="1880"/>
                    </a:cubicBezTo>
                    <a:lnTo>
                      <a:pt x="20516" y="0"/>
                    </a:lnTo>
                    <a:lnTo>
                      <a:pt x="18370" y="0"/>
                    </a:lnTo>
                    <a:lnTo>
                      <a:pt x="17819" y="1880"/>
                    </a:lnTo>
                    <a:cubicBezTo>
                      <a:pt x="18779" y="2268"/>
                      <a:pt x="18493" y="3719"/>
                      <a:pt x="17451" y="3719"/>
                    </a:cubicBezTo>
                    <a:cubicBezTo>
                      <a:pt x="16388" y="3719"/>
                      <a:pt x="16102" y="2268"/>
                      <a:pt x="17083" y="1880"/>
                    </a:cubicBezTo>
                    <a:lnTo>
                      <a:pt x="16797" y="0"/>
                    </a:lnTo>
                    <a:lnTo>
                      <a:pt x="14365" y="0"/>
                    </a:lnTo>
                    <a:lnTo>
                      <a:pt x="14365" y="1880"/>
                    </a:lnTo>
                    <a:cubicBezTo>
                      <a:pt x="15326" y="2268"/>
                      <a:pt x="15040" y="3719"/>
                      <a:pt x="13997" y="3719"/>
                    </a:cubicBezTo>
                    <a:cubicBezTo>
                      <a:pt x="12955" y="3719"/>
                      <a:pt x="12669" y="2268"/>
                      <a:pt x="13630" y="1880"/>
                    </a:cubicBezTo>
                    <a:lnTo>
                      <a:pt x="13630" y="0"/>
                    </a:lnTo>
                    <a:lnTo>
                      <a:pt x="10912" y="0"/>
                    </a:lnTo>
                    <a:lnTo>
                      <a:pt x="10912" y="1880"/>
                    </a:lnTo>
                    <a:cubicBezTo>
                      <a:pt x="11872" y="2268"/>
                      <a:pt x="11586" y="3719"/>
                      <a:pt x="10544" y="3719"/>
                    </a:cubicBezTo>
                    <a:cubicBezTo>
                      <a:pt x="9502" y="3719"/>
                      <a:pt x="9216" y="2268"/>
                      <a:pt x="10176" y="1880"/>
                    </a:cubicBezTo>
                    <a:lnTo>
                      <a:pt x="10176" y="0"/>
                    </a:lnTo>
                    <a:lnTo>
                      <a:pt x="8031" y="0"/>
                    </a:lnTo>
                    <a:lnTo>
                      <a:pt x="7459" y="1880"/>
                    </a:lnTo>
                    <a:cubicBezTo>
                      <a:pt x="8419" y="2268"/>
                      <a:pt x="8133" y="3719"/>
                      <a:pt x="7091" y="3719"/>
                    </a:cubicBezTo>
                    <a:cubicBezTo>
                      <a:pt x="6049" y="3719"/>
                      <a:pt x="5763" y="2268"/>
                      <a:pt x="6723" y="1880"/>
                    </a:cubicBezTo>
                    <a:lnTo>
                      <a:pt x="6171" y="0"/>
                    </a:lnTo>
                    <a:lnTo>
                      <a:pt x="4026" y="0"/>
                    </a:lnTo>
                    <a:lnTo>
                      <a:pt x="4026" y="1880"/>
                    </a:lnTo>
                    <a:cubicBezTo>
                      <a:pt x="4986" y="2268"/>
                      <a:pt x="4700" y="3719"/>
                      <a:pt x="3658" y="3719"/>
                    </a:cubicBezTo>
                    <a:cubicBezTo>
                      <a:pt x="2595" y="3719"/>
                      <a:pt x="2309" y="2268"/>
                      <a:pt x="3290" y="1880"/>
                    </a:cubicBezTo>
                    <a:lnTo>
                      <a:pt x="329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777" name="Google Shape;1777;p48"/>
            <p:cNvSpPr/>
            <p:nvPr/>
          </p:nvSpPr>
          <p:spPr>
            <a:xfrm>
              <a:off x="7348138" y="451925"/>
              <a:ext cx="865609" cy="619760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597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778" name="Google Shape;177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588673">
            <a:off x="1176379" y="2893166"/>
            <a:ext cx="903715" cy="158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79" name="Google Shape;1779;p48"/>
          <p:cNvSpPr txBox="1"/>
          <p:nvPr/>
        </p:nvSpPr>
        <p:spPr>
          <a:xfrm>
            <a:off x="2745175" y="1609575"/>
            <a:ext cx="5576400" cy="16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If you have any additional questions, feel free to email/DM at the links below: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mckaylaphillipspercussion@gmail.com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www.mckaylaphillips.com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Instagram: @mckayla_p</a:t>
            </a:r>
            <a:endParaRPr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Facebook: mckayla.phillips.9 </a:t>
            </a:r>
            <a:endParaRPr sz="17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80" name="Google Shape;1780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23450" y="4593650"/>
            <a:ext cx="2199625" cy="41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1" name="Google Shape;1781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21394" y="4531038"/>
            <a:ext cx="1466456" cy="538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2" name="Google Shape;1782;p48"/>
          <p:cNvGrpSpPr/>
          <p:nvPr/>
        </p:nvGrpSpPr>
        <p:grpSpPr>
          <a:xfrm>
            <a:off x="5238299" y="3248759"/>
            <a:ext cx="257300" cy="258507"/>
            <a:chOff x="864491" y="1723250"/>
            <a:chExt cx="397866" cy="397887"/>
          </a:xfrm>
        </p:grpSpPr>
        <p:sp>
          <p:nvSpPr>
            <p:cNvPr id="1783" name="Google Shape;1783;p48"/>
            <p:cNvSpPr/>
            <p:nvPr/>
          </p:nvSpPr>
          <p:spPr>
            <a:xfrm>
              <a:off x="935197" y="1793977"/>
              <a:ext cx="256451" cy="256430"/>
            </a:xfrm>
            <a:custGeom>
              <a:rect b="b" l="l" r="r" t="t"/>
              <a:pathLst>
                <a:path extrusionOk="0" h="12287" w="12288">
                  <a:moveTo>
                    <a:pt x="10053" y="1117"/>
                  </a:moveTo>
                  <a:cubicBezTo>
                    <a:pt x="10669" y="1117"/>
                    <a:pt x="11171" y="1617"/>
                    <a:pt x="11171" y="2233"/>
                  </a:cubicBezTo>
                  <a:cubicBezTo>
                    <a:pt x="11170" y="2850"/>
                    <a:pt x="10669" y="3351"/>
                    <a:pt x="10053" y="3351"/>
                  </a:cubicBezTo>
                  <a:cubicBezTo>
                    <a:pt x="9438" y="3351"/>
                    <a:pt x="8937" y="2850"/>
                    <a:pt x="8937" y="2233"/>
                  </a:cubicBezTo>
                  <a:cubicBezTo>
                    <a:pt x="8937" y="1617"/>
                    <a:pt x="9438" y="1117"/>
                    <a:pt x="10053" y="1117"/>
                  </a:cubicBezTo>
                  <a:close/>
                  <a:moveTo>
                    <a:pt x="6144" y="2233"/>
                  </a:moveTo>
                  <a:cubicBezTo>
                    <a:pt x="8300" y="2233"/>
                    <a:pt x="10053" y="3988"/>
                    <a:pt x="10053" y="6144"/>
                  </a:cubicBezTo>
                  <a:cubicBezTo>
                    <a:pt x="10053" y="8299"/>
                    <a:pt x="8300" y="10054"/>
                    <a:pt x="6144" y="10054"/>
                  </a:cubicBezTo>
                  <a:cubicBezTo>
                    <a:pt x="3989" y="10054"/>
                    <a:pt x="2234" y="8299"/>
                    <a:pt x="2234" y="6144"/>
                  </a:cubicBezTo>
                  <a:cubicBezTo>
                    <a:pt x="2234" y="3988"/>
                    <a:pt x="3987" y="2233"/>
                    <a:pt x="6144" y="2233"/>
                  </a:cubicBezTo>
                  <a:close/>
                  <a:moveTo>
                    <a:pt x="1675" y="1"/>
                  </a:moveTo>
                  <a:cubicBezTo>
                    <a:pt x="752" y="1"/>
                    <a:pt x="0" y="751"/>
                    <a:pt x="0" y="1676"/>
                  </a:cubicBezTo>
                  <a:lnTo>
                    <a:pt x="0" y="10611"/>
                  </a:lnTo>
                  <a:cubicBezTo>
                    <a:pt x="0" y="11536"/>
                    <a:pt x="752" y="12286"/>
                    <a:pt x="1675" y="12286"/>
                  </a:cubicBezTo>
                  <a:lnTo>
                    <a:pt x="10612" y="12286"/>
                  </a:lnTo>
                  <a:cubicBezTo>
                    <a:pt x="11536" y="12286"/>
                    <a:pt x="12288" y="11536"/>
                    <a:pt x="12288" y="10611"/>
                  </a:cubicBezTo>
                  <a:lnTo>
                    <a:pt x="12288" y="1676"/>
                  </a:lnTo>
                  <a:cubicBezTo>
                    <a:pt x="12288" y="752"/>
                    <a:pt x="11536" y="1"/>
                    <a:pt x="106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4" name="Google Shape;1784;p48"/>
            <p:cNvSpPr/>
            <p:nvPr/>
          </p:nvSpPr>
          <p:spPr>
            <a:xfrm>
              <a:off x="1005109" y="1863910"/>
              <a:ext cx="116622" cy="116559"/>
            </a:xfrm>
            <a:custGeom>
              <a:rect b="b" l="l" r="r" t="t"/>
              <a:pathLst>
                <a:path extrusionOk="0" h="5585" w="5588">
                  <a:moveTo>
                    <a:pt x="2794" y="0"/>
                  </a:moveTo>
                  <a:cubicBezTo>
                    <a:pt x="1255" y="0"/>
                    <a:pt x="1" y="1252"/>
                    <a:pt x="1" y="2793"/>
                  </a:cubicBezTo>
                  <a:cubicBezTo>
                    <a:pt x="1" y="4332"/>
                    <a:pt x="1255" y="5585"/>
                    <a:pt x="2794" y="5585"/>
                  </a:cubicBezTo>
                  <a:cubicBezTo>
                    <a:pt x="4333" y="5585"/>
                    <a:pt x="5587" y="4332"/>
                    <a:pt x="5587" y="2793"/>
                  </a:cubicBezTo>
                  <a:cubicBezTo>
                    <a:pt x="5587" y="1252"/>
                    <a:pt x="4333" y="0"/>
                    <a:pt x="27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5" name="Google Shape;1785;p48"/>
            <p:cNvSpPr/>
            <p:nvPr/>
          </p:nvSpPr>
          <p:spPr>
            <a:xfrm>
              <a:off x="864491" y="1723250"/>
              <a:ext cx="397866" cy="397887"/>
            </a:xfrm>
            <a:custGeom>
              <a:rect b="b" l="l" r="r" t="t"/>
              <a:pathLst>
                <a:path extrusionOk="0" h="19065" w="19064">
                  <a:moveTo>
                    <a:pt x="14000" y="2271"/>
                  </a:moveTo>
                  <a:cubicBezTo>
                    <a:pt x="15539" y="2271"/>
                    <a:pt x="16794" y="3524"/>
                    <a:pt x="16794" y="5065"/>
                  </a:cubicBezTo>
                  <a:lnTo>
                    <a:pt x="16794" y="14000"/>
                  </a:lnTo>
                  <a:cubicBezTo>
                    <a:pt x="16794" y="15541"/>
                    <a:pt x="15539" y="16793"/>
                    <a:pt x="14000" y="16793"/>
                  </a:cubicBezTo>
                  <a:lnTo>
                    <a:pt x="5063" y="16793"/>
                  </a:lnTo>
                  <a:cubicBezTo>
                    <a:pt x="3524" y="16793"/>
                    <a:pt x="2272" y="15541"/>
                    <a:pt x="2272" y="14000"/>
                  </a:cubicBezTo>
                  <a:lnTo>
                    <a:pt x="2272" y="5065"/>
                  </a:lnTo>
                  <a:cubicBezTo>
                    <a:pt x="2272" y="3524"/>
                    <a:pt x="3524" y="2271"/>
                    <a:pt x="5063" y="2271"/>
                  </a:cubicBezTo>
                  <a:close/>
                  <a:moveTo>
                    <a:pt x="2829" y="0"/>
                  </a:moveTo>
                  <a:cubicBezTo>
                    <a:pt x="1290" y="0"/>
                    <a:pt x="0" y="1290"/>
                    <a:pt x="0" y="2831"/>
                  </a:cubicBezTo>
                  <a:lnTo>
                    <a:pt x="0" y="16234"/>
                  </a:lnTo>
                  <a:cubicBezTo>
                    <a:pt x="0" y="17775"/>
                    <a:pt x="1290" y="19065"/>
                    <a:pt x="2829" y="19065"/>
                  </a:cubicBezTo>
                  <a:lnTo>
                    <a:pt x="16235" y="19065"/>
                  </a:lnTo>
                  <a:cubicBezTo>
                    <a:pt x="17774" y="19065"/>
                    <a:pt x="19063" y="17775"/>
                    <a:pt x="19063" y="16234"/>
                  </a:cubicBezTo>
                  <a:lnTo>
                    <a:pt x="19063" y="2831"/>
                  </a:lnTo>
                  <a:cubicBezTo>
                    <a:pt x="19063" y="1290"/>
                    <a:pt x="17774" y="0"/>
                    <a:pt x="162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6" name="Google Shape;1786;p48"/>
          <p:cNvGrpSpPr/>
          <p:nvPr/>
        </p:nvGrpSpPr>
        <p:grpSpPr>
          <a:xfrm>
            <a:off x="5679451" y="3262500"/>
            <a:ext cx="257327" cy="231013"/>
            <a:chOff x="266768" y="1721375"/>
            <a:chExt cx="397907" cy="397887"/>
          </a:xfrm>
        </p:grpSpPr>
        <p:sp>
          <p:nvSpPr>
            <p:cNvPr id="1787" name="Google Shape;1787;p48"/>
            <p:cNvSpPr/>
            <p:nvPr/>
          </p:nvSpPr>
          <p:spPr>
            <a:xfrm>
              <a:off x="454843" y="1791037"/>
              <a:ext cx="136218" cy="328222"/>
            </a:xfrm>
            <a:custGeom>
              <a:rect b="b" l="l" r="r" t="t"/>
              <a:pathLst>
                <a:path extrusionOk="0" h="15727" w="6527">
                  <a:moveTo>
                    <a:pt x="4957" y="1"/>
                  </a:moveTo>
                  <a:cubicBezTo>
                    <a:pt x="4645" y="1"/>
                    <a:pt x="4336" y="24"/>
                    <a:pt x="4028" y="69"/>
                  </a:cubicBezTo>
                  <a:cubicBezTo>
                    <a:pt x="2588" y="280"/>
                    <a:pt x="1700" y="890"/>
                    <a:pt x="1675" y="2250"/>
                  </a:cubicBezTo>
                  <a:lnTo>
                    <a:pt x="1675" y="5040"/>
                  </a:lnTo>
                  <a:cubicBezTo>
                    <a:pt x="1675" y="5348"/>
                    <a:pt x="1426" y="5599"/>
                    <a:pt x="1118" y="5599"/>
                  </a:cubicBezTo>
                  <a:lnTo>
                    <a:pt x="0" y="5599"/>
                  </a:lnTo>
                  <a:lnTo>
                    <a:pt x="0" y="6715"/>
                  </a:lnTo>
                  <a:lnTo>
                    <a:pt x="1118" y="6715"/>
                  </a:lnTo>
                  <a:cubicBezTo>
                    <a:pt x="1426" y="6715"/>
                    <a:pt x="1675" y="6965"/>
                    <a:pt x="1675" y="7274"/>
                  </a:cubicBezTo>
                  <a:lnTo>
                    <a:pt x="1675" y="15727"/>
                  </a:lnTo>
                  <a:lnTo>
                    <a:pt x="3352" y="15727"/>
                  </a:lnTo>
                  <a:lnTo>
                    <a:pt x="3352" y="7274"/>
                  </a:lnTo>
                  <a:cubicBezTo>
                    <a:pt x="3352" y="6965"/>
                    <a:pt x="3602" y="6715"/>
                    <a:pt x="3910" y="6715"/>
                  </a:cubicBezTo>
                  <a:lnTo>
                    <a:pt x="5709" y="6715"/>
                  </a:lnTo>
                  <a:lnTo>
                    <a:pt x="5987" y="5599"/>
                  </a:lnTo>
                  <a:lnTo>
                    <a:pt x="3910" y="5599"/>
                  </a:lnTo>
                  <a:cubicBezTo>
                    <a:pt x="3602" y="5599"/>
                    <a:pt x="3352" y="5348"/>
                    <a:pt x="3352" y="5040"/>
                  </a:cubicBezTo>
                  <a:lnTo>
                    <a:pt x="3352" y="3253"/>
                  </a:lnTo>
                  <a:cubicBezTo>
                    <a:pt x="3352" y="2316"/>
                    <a:pt x="3942" y="1677"/>
                    <a:pt x="4968" y="1504"/>
                  </a:cubicBezTo>
                  <a:cubicBezTo>
                    <a:pt x="5157" y="1473"/>
                    <a:pt x="5339" y="1460"/>
                    <a:pt x="5511" y="1460"/>
                  </a:cubicBezTo>
                  <a:cubicBezTo>
                    <a:pt x="5810" y="1460"/>
                    <a:pt x="6082" y="1498"/>
                    <a:pt x="6324" y="1546"/>
                  </a:cubicBezTo>
                  <a:lnTo>
                    <a:pt x="6526" y="182"/>
                  </a:lnTo>
                  <a:cubicBezTo>
                    <a:pt x="5988" y="62"/>
                    <a:pt x="5468" y="1"/>
                    <a:pt x="49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8" name="Google Shape;1788;p48"/>
            <p:cNvSpPr/>
            <p:nvPr/>
          </p:nvSpPr>
          <p:spPr>
            <a:xfrm>
              <a:off x="266768" y="1721375"/>
              <a:ext cx="397907" cy="397887"/>
            </a:xfrm>
            <a:custGeom>
              <a:rect b="b" l="l" r="r" t="t"/>
              <a:pathLst>
                <a:path extrusionOk="0" h="19065" w="19066">
                  <a:moveTo>
                    <a:pt x="2794" y="0"/>
                  </a:moveTo>
                  <a:cubicBezTo>
                    <a:pt x="1255" y="0"/>
                    <a:pt x="1" y="1253"/>
                    <a:pt x="1" y="2793"/>
                  </a:cubicBezTo>
                  <a:lnTo>
                    <a:pt x="1" y="16271"/>
                  </a:lnTo>
                  <a:cubicBezTo>
                    <a:pt x="1" y="17812"/>
                    <a:pt x="1255" y="19065"/>
                    <a:pt x="2794" y="19065"/>
                  </a:cubicBezTo>
                  <a:lnTo>
                    <a:pt x="9571" y="19065"/>
                  </a:lnTo>
                  <a:lnTo>
                    <a:pt x="9571" y="11171"/>
                  </a:lnTo>
                  <a:lnTo>
                    <a:pt x="8453" y="11171"/>
                  </a:lnTo>
                  <a:cubicBezTo>
                    <a:pt x="8145" y="11171"/>
                    <a:pt x="7896" y="10920"/>
                    <a:pt x="7896" y="10612"/>
                  </a:cubicBezTo>
                  <a:lnTo>
                    <a:pt x="7896" y="8378"/>
                  </a:lnTo>
                  <a:cubicBezTo>
                    <a:pt x="7896" y="8070"/>
                    <a:pt x="8145" y="7819"/>
                    <a:pt x="8453" y="7819"/>
                  </a:cubicBezTo>
                  <a:lnTo>
                    <a:pt x="9571" y="7819"/>
                  </a:lnTo>
                  <a:lnTo>
                    <a:pt x="9571" y="5836"/>
                  </a:lnTo>
                  <a:cubicBezTo>
                    <a:pt x="9571" y="3710"/>
                    <a:pt x="10741" y="2615"/>
                    <a:pt x="12878" y="2302"/>
                  </a:cubicBezTo>
                  <a:cubicBezTo>
                    <a:pt x="13231" y="2249"/>
                    <a:pt x="13591" y="2223"/>
                    <a:pt x="13956" y="2223"/>
                  </a:cubicBezTo>
                  <a:cubicBezTo>
                    <a:pt x="14725" y="2223"/>
                    <a:pt x="15517" y="2339"/>
                    <a:pt x="16318" y="2567"/>
                  </a:cubicBezTo>
                  <a:cubicBezTo>
                    <a:pt x="16589" y="2643"/>
                    <a:pt x="16759" y="2908"/>
                    <a:pt x="16718" y="3186"/>
                  </a:cubicBezTo>
                  <a:lnTo>
                    <a:pt x="16352" y="5650"/>
                  </a:lnTo>
                  <a:cubicBezTo>
                    <a:pt x="16329" y="5806"/>
                    <a:pt x="16240" y="5944"/>
                    <a:pt x="16111" y="6031"/>
                  </a:cubicBezTo>
                  <a:cubicBezTo>
                    <a:pt x="16006" y="6102"/>
                    <a:pt x="15912" y="6127"/>
                    <a:pt x="15818" y="6127"/>
                  </a:cubicBezTo>
                  <a:cubicBezTo>
                    <a:pt x="15717" y="6127"/>
                    <a:pt x="15614" y="6098"/>
                    <a:pt x="15494" y="6068"/>
                  </a:cubicBezTo>
                  <a:cubicBezTo>
                    <a:pt x="15202" y="5995"/>
                    <a:pt x="14879" y="5914"/>
                    <a:pt x="14527" y="5914"/>
                  </a:cubicBezTo>
                  <a:cubicBezTo>
                    <a:pt x="14409" y="5914"/>
                    <a:pt x="14289" y="5923"/>
                    <a:pt x="14165" y="5944"/>
                  </a:cubicBezTo>
                  <a:cubicBezTo>
                    <a:pt x="13534" y="6050"/>
                    <a:pt x="13481" y="6333"/>
                    <a:pt x="13481" y="6590"/>
                  </a:cubicBezTo>
                  <a:lnTo>
                    <a:pt x="13481" y="7819"/>
                  </a:lnTo>
                  <a:lnTo>
                    <a:pt x="15715" y="7819"/>
                  </a:lnTo>
                  <a:cubicBezTo>
                    <a:pt x="15887" y="7819"/>
                    <a:pt x="16048" y="7899"/>
                    <a:pt x="16154" y="8035"/>
                  </a:cubicBezTo>
                  <a:cubicBezTo>
                    <a:pt x="16260" y="8169"/>
                    <a:pt x="16297" y="8346"/>
                    <a:pt x="16256" y="8513"/>
                  </a:cubicBezTo>
                  <a:lnTo>
                    <a:pt x="15697" y="10747"/>
                  </a:lnTo>
                  <a:cubicBezTo>
                    <a:pt x="15635" y="10996"/>
                    <a:pt x="15412" y="11170"/>
                    <a:pt x="15156" y="11170"/>
                  </a:cubicBezTo>
                  <a:lnTo>
                    <a:pt x="13481" y="11170"/>
                  </a:lnTo>
                  <a:lnTo>
                    <a:pt x="13481" y="19065"/>
                  </a:lnTo>
                  <a:lnTo>
                    <a:pt x="16272" y="19065"/>
                  </a:lnTo>
                  <a:cubicBezTo>
                    <a:pt x="17813" y="19065"/>
                    <a:pt x="19066" y="17810"/>
                    <a:pt x="19066" y="16271"/>
                  </a:cubicBezTo>
                  <a:lnTo>
                    <a:pt x="19066" y="2793"/>
                  </a:lnTo>
                  <a:cubicBezTo>
                    <a:pt x="19066" y="1253"/>
                    <a:pt x="17813" y="0"/>
                    <a:pt x="162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524" name="Shape 1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5" name="Google Shape;1525;p35"/>
          <p:cNvGrpSpPr/>
          <p:nvPr/>
        </p:nvGrpSpPr>
        <p:grpSpPr>
          <a:xfrm>
            <a:off x="-198512" y="1106125"/>
            <a:ext cx="5191969" cy="4288970"/>
            <a:chOff x="241851" y="725425"/>
            <a:chExt cx="5191969" cy="4288970"/>
          </a:xfrm>
        </p:grpSpPr>
        <p:sp>
          <p:nvSpPr>
            <p:cNvPr id="1526" name="Google Shape;1526;p35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35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35"/>
            <p:cNvSpPr/>
            <p:nvPr/>
          </p:nvSpPr>
          <p:spPr>
            <a:xfrm rot="3599893">
              <a:off x="531556" y="3983298"/>
              <a:ext cx="858857" cy="389401"/>
            </a:xfrm>
            <a:custGeom>
              <a:rect b="b" l="l" r="r" t="t"/>
              <a:pathLst>
                <a:path extrusionOk="0" h="7459" w="22376">
                  <a:moveTo>
                    <a:pt x="21497" y="0"/>
                  </a:moveTo>
                  <a:lnTo>
                    <a:pt x="184" y="1615"/>
                  </a:lnTo>
                  <a:cubicBezTo>
                    <a:pt x="184" y="1901"/>
                    <a:pt x="143" y="2126"/>
                    <a:pt x="143" y="2391"/>
                  </a:cubicBezTo>
                  <a:lnTo>
                    <a:pt x="143" y="2350"/>
                  </a:lnTo>
                  <a:cubicBezTo>
                    <a:pt x="133" y="2340"/>
                    <a:pt x="123" y="2335"/>
                    <a:pt x="113" y="2335"/>
                  </a:cubicBezTo>
                  <a:cubicBezTo>
                    <a:pt x="103" y="2335"/>
                    <a:pt x="92" y="2340"/>
                    <a:pt x="82" y="2350"/>
                  </a:cubicBezTo>
                  <a:cubicBezTo>
                    <a:pt x="72" y="2366"/>
                    <a:pt x="64" y="2371"/>
                    <a:pt x="58" y="2371"/>
                  </a:cubicBezTo>
                  <a:cubicBezTo>
                    <a:pt x="48" y="2371"/>
                    <a:pt x="44" y="2358"/>
                    <a:pt x="43" y="2358"/>
                  </a:cubicBezTo>
                  <a:cubicBezTo>
                    <a:pt x="41" y="2358"/>
                    <a:pt x="41" y="2365"/>
                    <a:pt x="41" y="2391"/>
                  </a:cubicBezTo>
                  <a:cubicBezTo>
                    <a:pt x="41" y="2555"/>
                    <a:pt x="21" y="2718"/>
                    <a:pt x="21" y="2882"/>
                  </a:cubicBezTo>
                  <a:cubicBezTo>
                    <a:pt x="0" y="2943"/>
                    <a:pt x="21" y="3025"/>
                    <a:pt x="62" y="3086"/>
                  </a:cubicBezTo>
                  <a:cubicBezTo>
                    <a:pt x="123" y="3147"/>
                    <a:pt x="143" y="3229"/>
                    <a:pt x="123" y="3311"/>
                  </a:cubicBezTo>
                  <a:cubicBezTo>
                    <a:pt x="123" y="3495"/>
                    <a:pt x="123" y="3679"/>
                    <a:pt x="246" y="3719"/>
                  </a:cubicBezTo>
                  <a:cubicBezTo>
                    <a:pt x="246" y="3842"/>
                    <a:pt x="266" y="3985"/>
                    <a:pt x="307" y="4128"/>
                  </a:cubicBezTo>
                  <a:cubicBezTo>
                    <a:pt x="327" y="4169"/>
                    <a:pt x="307" y="4251"/>
                    <a:pt x="266" y="4312"/>
                  </a:cubicBezTo>
                  <a:cubicBezTo>
                    <a:pt x="256" y="4343"/>
                    <a:pt x="240" y="4358"/>
                    <a:pt x="225" y="4358"/>
                  </a:cubicBezTo>
                  <a:cubicBezTo>
                    <a:pt x="210" y="4358"/>
                    <a:pt x="194" y="4343"/>
                    <a:pt x="184" y="4312"/>
                  </a:cubicBezTo>
                  <a:cubicBezTo>
                    <a:pt x="164" y="4312"/>
                    <a:pt x="143" y="4292"/>
                    <a:pt x="143" y="4292"/>
                  </a:cubicBezTo>
                  <a:lnTo>
                    <a:pt x="143" y="4292"/>
                  </a:lnTo>
                  <a:cubicBezTo>
                    <a:pt x="143" y="4394"/>
                    <a:pt x="164" y="4476"/>
                    <a:pt x="225" y="4476"/>
                  </a:cubicBezTo>
                  <a:cubicBezTo>
                    <a:pt x="246" y="4476"/>
                    <a:pt x="246" y="4557"/>
                    <a:pt x="246" y="4598"/>
                  </a:cubicBezTo>
                  <a:cubicBezTo>
                    <a:pt x="225" y="4619"/>
                    <a:pt x="225" y="4639"/>
                    <a:pt x="205" y="4659"/>
                  </a:cubicBezTo>
                  <a:cubicBezTo>
                    <a:pt x="41" y="5089"/>
                    <a:pt x="41" y="5109"/>
                    <a:pt x="266" y="5191"/>
                  </a:cubicBezTo>
                  <a:cubicBezTo>
                    <a:pt x="348" y="5232"/>
                    <a:pt x="389" y="5334"/>
                    <a:pt x="409" y="5436"/>
                  </a:cubicBezTo>
                  <a:cubicBezTo>
                    <a:pt x="429" y="5518"/>
                    <a:pt x="429" y="5599"/>
                    <a:pt x="389" y="5681"/>
                  </a:cubicBezTo>
                  <a:cubicBezTo>
                    <a:pt x="408" y="5795"/>
                    <a:pt x="338" y="6033"/>
                    <a:pt x="443" y="6033"/>
                  </a:cubicBezTo>
                  <a:cubicBezTo>
                    <a:pt x="451" y="6033"/>
                    <a:pt x="460" y="6031"/>
                    <a:pt x="470" y="6029"/>
                  </a:cubicBezTo>
                  <a:cubicBezTo>
                    <a:pt x="491" y="6192"/>
                    <a:pt x="511" y="6355"/>
                    <a:pt x="532" y="6519"/>
                  </a:cubicBezTo>
                  <a:cubicBezTo>
                    <a:pt x="532" y="6539"/>
                    <a:pt x="532" y="6560"/>
                    <a:pt x="532" y="6580"/>
                  </a:cubicBezTo>
                  <a:cubicBezTo>
                    <a:pt x="572" y="6642"/>
                    <a:pt x="572" y="6723"/>
                    <a:pt x="511" y="6785"/>
                  </a:cubicBezTo>
                  <a:lnTo>
                    <a:pt x="511" y="6989"/>
                  </a:lnTo>
                  <a:cubicBezTo>
                    <a:pt x="511" y="7050"/>
                    <a:pt x="491" y="7112"/>
                    <a:pt x="450" y="7193"/>
                  </a:cubicBezTo>
                  <a:cubicBezTo>
                    <a:pt x="450" y="7234"/>
                    <a:pt x="409" y="7255"/>
                    <a:pt x="409" y="7295"/>
                  </a:cubicBezTo>
                  <a:lnTo>
                    <a:pt x="450" y="7316"/>
                  </a:lnTo>
                  <a:cubicBezTo>
                    <a:pt x="450" y="7357"/>
                    <a:pt x="450" y="7418"/>
                    <a:pt x="450" y="7459"/>
                  </a:cubicBezTo>
                  <a:lnTo>
                    <a:pt x="22192" y="5804"/>
                  </a:lnTo>
                  <a:cubicBezTo>
                    <a:pt x="22212" y="5477"/>
                    <a:pt x="22110" y="5150"/>
                    <a:pt x="21885" y="4925"/>
                  </a:cubicBezTo>
                  <a:lnTo>
                    <a:pt x="21865" y="4762"/>
                  </a:lnTo>
                  <a:lnTo>
                    <a:pt x="22028" y="4353"/>
                  </a:lnTo>
                  <a:cubicBezTo>
                    <a:pt x="22028" y="4353"/>
                    <a:pt x="22028" y="4333"/>
                    <a:pt x="22028" y="4312"/>
                  </a:cubicBezTo>
                  <a:cubicBezTo>
                    <a:pt x="22110" y="4292"/>
                    <a:pt x="22192" y="4292"/>
                    <a:pt x="22273" y="4271"/>
                  </a:cubicBezTo>
                  <a:cubicBezTo>
                    <a:pt x="22355" y="4251"/>
                    <a:pt x="22376" y="4087"/>
                    <a:pt x="22355" y="4006"/>
                  </a:cubicBezTo>
                  <a:cubicBezTo>
                    <a:pt x="22273" y="3679"/>
                    <a:pt x="22151" y="3433"/>
                    <a:pt x="22069" y="3106"/>
                  </a:cubicBezTo>
                  <a:cubicBezTo>
                    <a:pt x="22049" y="3045"/>
                    <a:pt x="22028" y="3004"/>
                    <a:pt x="21987" y="2943"/>
                  </a:cubicBezTo>
                  <a:lnTo>
                    <a:pt x="21947" y="2943"/>
                  </a:lnTo>
                  <a:cubicBezTo>
                    <a:pt x="21906" y="2861"/>
                    <a:pt x="21865" y="2759"/>
                    <a:pt x="21824" y="2657"/>
                  </a:cubicBezTo>
                  <a:cubicBezTo>
                    <a:pt x="21967" y="2555"/>
                    <a:pt x="22028" y="2350"/>
                    <a:pt x="21947" y="2187"/>
                  </a:cubicBezTo>
                  <a:cubicBezTo>
                    <a:pt x="21865" y="1799"/>
                    <a:pt x="21783" y="1410"/>
                    <a:pt x="21701" y="1043"/>
                  </a:cubicBezTo>
                  <a:cubicBezTo>
                    <a:pt x="21660" y="818"/>
                    <a:pt x="21620" y="614"/>
                    <a:pt x="21579" y="409"/>
                  </a:cubicBezTo>
                  <a:lnTo>
                    <a:pt x="21599" y="409"/>
                  </a:lnTo>
                  <a:cubicBezTo>
                    <a:pt x="21599" y="409"/>
                    <a:pt x="21640" y="409"/>
                    <a:pt x="21640" y="389"/>
                  </a:cubicBezTo>
                  <a:cubicBezTo>
                    <a:pt x="21640" y="348"/>
                    <a:pt x="21640" y="287"/>
                    <a:pt x="21640" y="246"/>
                  </a:cubicBezTo>
                  <a:cubicBezTo>
                    <a:pt x="21599" y="164"/>
                    <a:pt x="21558" y="103"/>
                    <a:pt x="21497" y="21"/>
                  </a:cubicBezTo>
                  <a:cubicBezTo>
                    <a:pt x="21497" y="21"/>
                    <a:pt x="21497" y="0"/>
                    <a:pt x="214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9" name="Google Shape;1529;p35"/>
          <p:cNvGrpSpPr/>
          <p:nvPr/>
        </p:nvGrpSpPr>
        <p:grpSpPr>
          <a:xfrm>
            <a:off x="4753616" y="215462"/>
            <a:ext cx="4113139" cy="4626468"/>
            <a:chOff x="4585600" y="387105"/>
            <a:chExt cx="4113139" cy="3876387"/>
          </a:xfrm>
        </p:grpSpPr>
        <p:sp>
          <p:nvSpPr>
            <p:cNvPr id="1530" name="Google Shape;1530;p35"/>
            <p:cNvSpPr/>
            <p:nvPr/>
          </p:nvSpPr>
          <p:spPr>
            <a:xfrm>
              <a:off x="4585600" y="845425"/>
              <a:ext cx="4113139" cy="3418067"/>
            </a:xfrm>
            <a:custGeom>
              <a:rect b="b" l="l" r="r" t="t"/>
              <a:pathLst>
                <a:path extrusionOk="0" h="34064" w="40991">
                  <a:moveTo>
                    <a:pt x="40398" y="0"/>
                  </a:moveTo>
                  <a:lnTo>
                    <a:pt x="33941" y="1104"/>
                  </a:lnTo>
                  <a:lnTo>
                    <a:pt x="0" y="1104"/>
                  </a:lnTo>
                  <a:lnTo>
                    <a:pt x="0" y="2779"/>
                  </a:lnTo>
                  <a:lnTo>
                    <a:pt x="1717" y="3025"/>
                  </a:lnTo>
                  <a:cubicBezTo>
                    <a:pt x="1871" y="2657"/>
                    <a:pt x="2189" y="2490"/>
                    <a:pt x="2507" y="2490"/>
                  </a:cubicBezTo>
                  <a:cubicBezTo>
                    <a:pt x="2950" y="2490"/>
                    <a:pt x="3392" y="2813"/>
                    <a:pt x="3392" y="3372"/>
                  </a:cubicBezTo>
                  <a:cubicBezTo>
                    <a:pt x="3392" y="3917"/>
                    <a:pt x="2953" y="4235"/>
                    <a:pt x="2511" y="4235"/>
                  </a:cubicBezTo>
                  <a:cubicBezTo>
                    <a:pt x="2192" y="4235"/>
                    <a:pt x="1871" y="4068"/>
                    <a:pt x="1717" y="3699"/>
                  </a:cubicBezTo>
                  <a:lnTo>
                    <a:pt x="0" y="4210"/>
                  </a:lnTo>
                  <a:lnTo>
                    <a:pt x="0" y="6192"/>
                  </a:lnTo>
                  <a:lnTo>
                    <a:pt x="1717" y="6192"/>
                  </a:lnTo>
                  <a:cubicBezTo>
                    <a:pt x="1872" y="5813"/>
                    <a:pt x="2194" y="5641"/>
                    <a:pt x="2515" y="5641"/>
                  </a:cubicBezTo>
                  <a:cubicBezTo>
                    <a:pt x="2955" y="5641"/>
                    <a:pt x="3392" y="5964"/>
                    <a:pt x="3392" y="6519"/>
                  </a:cubicBezTo>
                  <a:cubicBezTo>
                    <a:pt x="3392" y="7064"/>
                    <a:pt x="2953" y="7382"/>
                    <a:pt x="2511" y="7382"/>
                  </a:cubicBezTo>
                  <a:cubicBezTo>
                    <a:pt x="2192" y="7382"/>
                    <a:pt x="1871" y="7215"/>
                    <a:pt x="1717" y="6846"/>
                  </a:cubicBezTo>
                  <a:lnTo>
                    <a:pt x="0" y="6846"/>
                  </a:lnTo>
                  <a:lnTo>
                    <a:pt x="0" y="9318"/>
                  </a:lnTo>
                  <a:lnTo>
                    <a:pt x="1717" y="9318"/>
                  </a:lnTo>
                  <a:cubicBezTo>
                    <a:pt x="1871" y="8951"/>
                    <a:pt x="2189" y="8784"/>
                    <a:pt x="2507" y="8784"/>
                  </a:cubicBezTo>
                  <a:cubicBezTo>
                    <a:pt x="2950" y="8784"/>
                    <a:pt x="3392" y="9107"/>
                    <a:pt x="3392" y="9666"/>
                  </a:cubicBezTo>
                  <a:cubicBezTo>
                    <a:pt x="3392" y="10211"/>
                    <a:pt x="2953" y="10529"/>
                    <a:pt x="2511" y="10529"/>
                  </a:cubicBezTo>
                  <a:cubicBezTo>
                    <a:pt x="2192" y="10529"/>
                    <a:pt x="1871" y="10362"/>
                    <a:pt x="1717" y="9993"/>
                  </a:cubicBezTo>
                  <a:lnTo>
                    <a:pt x="0" y="9993"/>
                  </a:lnTo>
                  <a:lnTo>
                    <a:pt x="0" y="12465"/>
                  </a:lnTo>
                  <a:lnTo>
                    <a:pt x="1717" y="12465"/>
                  </a:lnTo>
                  <a:cubicBezTo>
                    <a:pt x="1871" y="12098"/>
                    <a:pt x="2189" y="11930"/>
                    <a:pt x="2507" y="11930"/>
                  </a:cubicBezTo>
                  <a:cubicBezTo>
                    <a:pt x="2950" y="11930"/>
                    <a:pt x="3392" y="12254"/>
                    <a:pt x="3392" y="12813"/>
                  </a:cubicBezTo>
                  <a:cubicBezTo>
                    <a:pt x="3392" y="13358"/>
                    <a:pt x="2953" y="13676"/>
                    <a:pt x="2511" y="13676"/>
                  </a:cubicBezTo>
                  <a:cubicBezTo>
                    <a:pt x="2192" y="13676"/>
                    <a:pt x="1871" y="13509"/>
                    <a:pt x="1717" y="13140"/>
                  </a:cubicBezTo>
                  <a:lnTo>
                    <a:pt x="0" y="13140"/>
                  </a:lnTo>
                  <a:lnTo>
                    <a:pt x="0" y="15101"/>
                  </a:lnTo>
                  <a:lnTo>
                    <a:pt x="1717" y="15612"/>
                  </a:lnTo>
                  <a:cubicBezTo>
                    <a:pt x="1871" y="15245"/>
                    <a:pt x="2189" y="15077"/>
                    <a:pt x="2507" y="15077"/>
                  </a:cubicBezTo>
                  <a:cubicBezTo>
                    <a:pt x="2950" y="15077"/>
                    <a:pt x="3392" y="15401"/>
                    <a:pt x="3392" y="15959"/>
                  </a:cubicBezTo>
                  <a:cubicBezTo>
                    <a:pt x="3392" y="16504"/>
                    <a:pt x="2953" y="16823"/>
                    <a:pt x="2511" y="16823"/>
                  </a:cubicBezTo>
                  <a:cubicBezTo>
                    <a:pt x="2192" y="16823"/>
                    <a:pt x="1871" y="16656"/>
                    <a:pt x="1717" y="16286"/>
                  </a:cubicBezTo>
                  <a:lnTo>
                    <a:pt x="0" y="16552"/>
                  </a:lnTo>
                  <a:lnTo>
                    <a:pt x="0" y="18759"/>
                  </a:lnTo>
                  <a:lnTo>
                    <a:pt x="1717" y="18759"/>
                  </a:lnTo>
                  <a:cubicBezTo>
                    <a:pt x="1871" y="18391"/>
                    <a:pt x="2189" y="18224"/>
                    <a:pt x="2507" y="18224"/>
                  </a:cubicBezTo>
                  <a:cubicBezTo>
                    <a:pt x="2950" y="18224"/>
                    <a:pt x="3392" y="18548"/>
                    <a:pt x="3392" y="19106"/>
                  </a:cubicBezTo>
                  <a:cubicBezTo>
                    <a:pt x="3392" y="19651"/>
                    <a:pt x="2953" y="19970"/>
                    <a:pt x="2511" y="19970"/>
                  </a:cubicBezTo>
                  <a:cubicBezTo>
                    <a:pt x="2192" y="19970"/>
                    <a:pt x="1871" y="19802"/>
                    <a:pt x="1717" y="19433"/>
                  </a:cubicBezTo>
                  <a:lnTo>
                    <a:pt x="0" y="19433"/>
                  </a:lnTo>
                  <a:lnTo>
                    <a:pt x="0" y="21906"/>
                  </a:lnTo>
                  <a:lnTo>
                    <a:pt x="1717" y="21906"/>
                  </a:lnTo>
                  <a:cubicBezTo>
                    <a:pt x="1871" y="21537"/>
                    <a:pt x="2192" y="21369"/>
                    <a:pt x="2511" y="21369"/>
                  </a:cubicBezTo>
                  <a:cubicBezTo>
                    <a:pt x="2953" y="21369"/>
                    <a:pt x="3392" y="21688"/>
                    <a:pt x="3392" y="22233"/>
                  </a:cubicBezTo>
                  <a:cubicBezTo>
                    <a:pt x="3392" y="22791"/>
                    <a:pt x="2950" y="23115"/>
                    <a:pt x="2507" y="23115"/>
                  </a:cubicBezTo>
                  <a:cubicBezTo>
                    <a:pt x="2189" y="23115"/>
                    <a:pt x="1871" y="22948"/>
                    <a:pt x="1717" y="22580"/>
                  </a:cubicBezTo>
                  <a:lnTo>
                    <a:pt x="0" y="22580"/>
                  </a:lnTo>
                  <a:lnTo>
                    <a:pt x="0" y="24542"/>
                  </a:lnTo>
                  <a:lnTo>
                    <a:pt x="1717" y="25053"/>
                  </a:lnTo>
                  <a:cubicBezTo>
                    <a:pt x="1871" y="24683"/>
                    <a:pt x="2192" y="24516"/>
                    <a:pt x="2511" y="24516"/>
                  </a:cubicBezTo>
                  <a:cubicBezTo>
                    <a:pt x="2953" y="24516"/>
                    <a:pt x="3392" y="24835"/>
                    <a:pt x="3392" y="25380"/>
                  </a:cubicBezTo>
                  <a:cubicBezTo>
                    <a:pt x="3392" y="25938"/>
                    <a:pt x="2950" y="26262"/>
                    <a:pt x="2507" y="26262"/>
                  </a:cubicBezTo>
                  <a:cubicBezTo>
                    <a:pt x="2189" y="26262"/>
                    <a:pt x="1871" y="26094"/>
                    <a:pt x="1717" y="25727"/>
                  </a:cubicBezTo>
                  <a:lnTo>
                    <a:pt x="0" y="26238"/>
                  </a:lnTo>
                  <a:lnTo>
                    <a:pt x="0" y="28199"/>
                  </a:lnTo>
                  <a:lnTo>
                    <a:pt x="1717" y="28199"/>
                  </a:lnTo>
                  <a:cubicBezTo>
                    <a:pt x="1871" y="27830"/>
                    <a:pt x="2192" y="27663"/>
                    <a:pt x="2511" y="27663"/>
                  </a:cubicBezTo>
                  <a:cubicBezTo>
                    <a:pt x="2953" y="27663"/>
                    <a:pt x="3392" y="27981"/>
                    <a:pt x="3392" y="28526"/>
                  </a:cubicBezTo>
                  <a:cubicBezTo>
                    <a:pt x="3392" y="29085"/>
                    <a:pt x="2950" y="29409"/>
                    <a:pt x="2507" y="29409"/>
                  </a:cubicBezTo>
                  <a:cubicBezTo>
                    <a:pt x="2189" y="29409"/>
                    <a:pt x="1871" y="29241"/>
                    <a:pt x="1717" y="28874"/>
                  </a:cubicBezTo>
                  <a:lnTo>
                    <a:pt x="0" y="28874"/>
                  </a:lnTo>
                  <a:lnTo>
                    <a:pt x="0" y="31081"/>
                  </a:lnTo>
                  <a:lnTo>
                    <a:pt x="1717" y="31346"/>
                  </a:lnTo>
                  <a:cubicBezTo>
                    <a:pt x="1872" y="30974"/>
                    <a:pt x="2197" y="30804"/>
                    <a:pt x="2519" y="30804"/>
                  </a:cubicBezTo>
                  <a:cubicBezTo>
                    <a:pt x="2958" y="30804"/>
                    <a:pt x="3392" y="31120"/>
                    <a:pt x="3392" y="31673"/>
                  </a:cubicBezTo>
                  <a:cubicBezTo>
                    <a:pt x="3392" y="32232"/>
                    <a:pt x="2950" y="32555"/>
                    <a:pt x="2507" y="32555"/>
                  </a:cubicBezTo>
                  <a:cubicBezTo>
                    <a:pt x="2189" y="32555"/>
                    <a:pt x="1871" y="32388"/>
                    <a:pt x="1717" y="32021"/>
                  </a:cubicBezTo>
                  <a:lnTo>
                    <a:pt x="0" y="32266"/>
                  </a:lnTo>
                  <a:lnTo>
                    <a:pt x="0" y="34064"/>
                  </a:lnTo>
                  <a:lnTo>
                    <a:pt x="40991" y="34064"/>
                  </a:lnTo>
                  <a:lnTo>
                    <a:pt x="40991" y="8011"/>
                  </a:lnTo>
                  <a:lnTo>
                    <a:pt x="40398" y="0"/>
                  </a:lnTo>
                  <a:close/>
                </a:path>
              </a:pathLst>
            </a:custGeom>
            <a:solidFill>
              <a:srgbClr val="FBF5D1"/>
            </a:solidFill>
            <a:ln>
              <a:noFill/>
            </a:ln>
            <a:effectLst>
              <a:outerShdw blurRad="228600" rotWithShape="0" algn="bl" dir="300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35"/>
            <p:cNvSpPr/>
            <p:nvPr/>
          </p:nvSpPr>
          <p:spPr>
            <a:xfrm rot="3351706">
              <a:off x="7073255" y="667171"/>
              <a:ext cx="1017584" cy="642895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60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2" name="Google Shape;1532;p35"/>
          <p:cNvGrpSpPr/>
          <p:nvPr/>
        </p:nvGrpSpPr>
        <p:grpSpPr>
          <a:xfrm>
            <a:off x="-9" y="215445"/>
            <a:ext cx="5093201" cy="3508941"/>
            <a:chOff x="17266" y="309470"/>
            <a:chExt cx="5093201" cy="3508941"/>
          </a:xfrm>
        </p:grpSpPr>
        <p:sp>
          <p:nvSpPr>
            <p:cNvPr id="1533" name="Google Shape;1533;p35"/>
            <p:cNvSpPr/>
            <p:nvPr/>
          </p:nvSpPr>
          <p:spPr>
            <a:xfrm rot="608713">
              <a:off x="220722" y="700888"/>
              <a:ext cx="4686289" cy="2726105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35"/>
            <p:cNvSpPr/>
            <p:nvPr/>
          </p:nvSpPr>
          <p:spPr>
            <a:xfrm rot="-3931439">
              <a:off x="204222" y="757956"/>
              <a:ext cx="865600" cy="619756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35" name="Google Shape;1535;p35"/>
          <p:cNvSpPr txBox="1"/>
          <p:nvPr>
            <p:ph idx="1" type="body"/>
          </p:nvPr>
        </p:nvSpPr>
        <p:spPr>
          <a:xfrm>
            <a:off x="5152650" y="1106125"/>
            <a:ext cx="3556200" cy="370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Djembe Origins</a:t>
            </a: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modern day Guinea, Mali,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Burkina Faso, Côte d'Ivoire, Gambia, and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Senegal (West Africa), approx. 12th century (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Mandinka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 people)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Congas &amp; Bongo </a:t>
            </a: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Origins: </a:t>
            </a: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Cuba, late 19th - early 20th century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413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"/>
              <a:buChar char="●"/>
            </a:pPr>
            <a:r>
              <a:rPr b="1"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Common Names for Congas</a:t>
            </a:r>
            <a:endParaRPr b="1"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41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"/>
              <a:buChar char="○"/>
            </a:pP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High: Quinto, Cachimbo, Niño 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41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"/>
              <a:buChar char="○"/>
            </a:pP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Middle: Conga, Tres Golpes, Tres per Dos, Segundo, Mula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184150" lvl="1" marL="482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900"/>
              <a:buFont typeface="Roboto"/>
              <a:buChar char="○"/>
            </a:pPr>
            <a:r>
              <a:rPr lang="en" sz="15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Low: Tumba(dora), Salidor, Caja</a:t>
            </a:r>
            <a:endParaRPr sz="15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6" name="Google Shape;1536;p35"/>
          <p:cNvSpPr txBox="1"/>
          <p:nvPr>
            <p:ph type="title"/>
          </p:nvPr>
        </p:nvSpPr>
        <p:spPr>
          <a:xfrm>
            <a:off x="532600" y="1017700"/>
            <a:ext cx="4113300" cy="1875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200">
                <a:latin typeface="Playfair Display"/>
                <a:ea typeface="Playfair Display"/>
                <a:cs typeface="Playfair Display"/>
                <a:sym typeface="Playfair Display"/>
              </a:rPr>
              <a:t>Djembe, Congas, &amp; Bongo: </a:t>
            </a:r>
            <a:endParaRPr i="0" sz="32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>
                <a:latin typeface="Playfair Display"/>
                <a:ea typeface="Playfair Display"/>
                <a:cs typeface="Playfair Display"/>
                <a:sym typeface="Playfair Display"/>
              </a:rPr>
              <a:t>A Brief History</a:t>
            </a:r>
            <a:endParaRPr b="0" i="0" sz="27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pSp>
        <p:nvGrpSpPr>
          <p:cNvPr id="1537" name="Google Shape;1537;p35"/>
          <p:cNvGrpSpPr/>
          <p:nvPr/>
        </p:nvGrpSpPr>
        <p:grpSpPr>
          <a:xfrm>
            <a:off x="417948" y="2571756"/>
            <a:ext cx="3959060" cy="2066930"/>
            <a:chOff x="233350" y="949250"/>
            <a:chExt cx="7137300" cy="3802300"/>
          </a:xfrm>
        </p:grpSpPr>
        <p:sp>
          <p:nvSpPr>
            <p:cNvPr id="1538" name="Google Shape;1538;p35"/>
            <p:cNvSpPr/>
            <p:nvPr/>
          </p:nvSpPr>
          <p:spPr>
            <a:xfrm>
              <a:off x="4428450" y="2808675"/>
              <a:ext cx="1478900" cy="330100"/>
            </a:xfrm>
            <a:custGeom>
              <a:rect b="b" l="l" r="r" t="t"/>
              <a:pathLst>
                <a:path extrusionOk="0" h="13204" w="59156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9" name="Google Shape;1539;p35"/>
            <p:cNvSpPr/>
            <p:nvPr/>
          </p:nvSpPr>
          <p:spPr>
            <a:xfrm>
              <a:off x="2909400" y="1076125"/>
              <a:ext cx="4118650" cy="3109225"/>
            </a:xfrm>
            <a:custGeom>
              <a:rect b="b" l="l" r="r" t="t"/>
              <a:pathLst>
                <a:path extrusionOk="0" h="124369" w="164746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35"/>
            <p:cNvSpPr/>
            <p:nvPr/>
          </p:nvSpPr>
          <p:spPr>
            <a:xfrm>
              <a:off x="5913800" y="3523050"/>
              <a:ext cx="1109075" cy="813875"/>
            </a:xfrm>
            <a:custGeom>
              <a:rect b="b" l="l" r="r" t="t"/>
              <a:pathLst>
                <a:path extrusionOk="0" h="32555" w="44363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1" name="Google Shape;1541;p35"/>
            <p:cNvSpPr/>
            <p:nvPr/>
          </p:nvSpPr>
          <p:spPr>
            <a:xfrm>
              <a:off x="6442175" y="3238700"/>
              <a:ext cx="571625" cy="311800"/>
            </a:xfrm>
            <a:custGeom>
              <a:rect b="b" l="l" r="r" t="t"/>
              <a:pathLst>
                <a:path extrusionOk="0" h="12472" w="22865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2" name="Google Shape;1542;p35"/>
            <p:cNvSpPr/>
            <p:nvPr/>
          </p:nvSpPr>
          <p:spPr>
            <a:xfrm>
              <a:off x="5898675" y="3029225"/>
              <a:ext cx="282150" cy="318450"/>
            </a:xfrm>
            <a:custGeom>
              <a:rect b="b" l="l" r="r" t="t"/>
              <a:pathLst>
                <a:path extrusionOk="0" h="12738" w="11286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3" name="Google Shape;1543;p35"/>
            <p:cNvSpPr/>
            <p:nvPr/>
          </p:nvSpPr>
          <p:spPr>
            <a:xfrm>
              <a:off x="5544400" y="3065225"/>
              <a:ext cx="541800" cy="430700"/>
            </a:xfrm>
            <a:custGeom>
              <a:rect b="b" l="l" r="r" t="t"/>
              <a:pathLst>
                <a:path extrusionOk="0" h="17228" w="21672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4" name="Google Shape;1544;p35"/>
            <p:cNvSpPr/>
            <p:nvPr/>
          </p:nvSpPr>
          <p:spPr>
            <a:xfrm>
              <a:off x="4388700" y="3530600"/>
              <a:ext cx="227275" cy="395425"/>
            </a:xfrm>
            <a:custGeom>
              <a:rect b="b" l="l" r="r" t="t"/>
              <a:pathLst>
                <a:path extrusionOk="0" h="15817" w="9091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5" name="Google Shape;1545;p35"/>
            <p:cNvSpPr/>
            <p:nvPr/>
          </p:nvSpPr>
          <p:spPr>
            <a:xfrm>
              <a:off x="6438300" y="1893850"/>
              <a:ext cx="267450" cy="418275"/>
            </a:xfrm>
            <a:custGeom>
              <a:rect b="b" l="l" r="r" t="t"/>
              <a:pathLst>
                <a:path extrusionOk="0" h="16731" w="10698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6" name="Google Shape;1546;p35"/>
            <p:cNvSpPr/>
            <p:nvPr/>
          </p:nvSpPr>
          <p:spPr>
            <a:xfrm>
              <a:off x="6901875" y="4220725"/>
              <a:ext cx="468775" cy="354550"/>
            </a:xfrm>
            <a:custGeom>
              <a:rect b="b" l="l" r="r" t="t"/>
              <a:pathLst>
                <a:path extrusionOk="0" h="14182" w="18751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7" name="Google Shape;1547;p35"/>
            <p:cNvSpPr/>
            <p:nvPr/>
          </p:nvSpPr>
          <p:spPr>
            <a:xfrm>
              <a:off x="6306100" y="2654825"/>
              <a:ext cx="232875" cy="385425"/>
            </a:xfrm>
            <a:custGeom>
              <a:rect b="b" l="l" r="r" t="t"/>
              <a:pathLst>
                <a:path extrusionOk="0" h="15417" w="9315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8" name="Google Shape;1548;p35"/>
            <p:cNvSpPr/>
            <p:nvPr/>
          </p:nvSpPr>
          <p:spPr>
            <a:xfrm>
              <a:off x="6139750" y="3178550"/>
              <a:ext cx="185375" cy="227425"/>
            </a:xfrm>
            <a:custGeom>
              <a:rect b="b" l="l" r="r" t="t"/>
              <a:pathLst>
                <a:path extrusionOk="0" h="9097" w="7415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9" name="Google Shape;1549;p35"/>
            <p:cNvSpPr/>
            <p:nvPr/>
          </p:nvSpPr>
          <p:spPr>
            <a:xfrm>
              <a:off x="4320000" y="1079225"/>
              <a:ext cx="260125" cy="163000"/>
            </a:xfrm>
            <a:custGeom>
              <a:rect b="b" l="l" r="r" t="t"/>
              <a:pathLst>
                <a:path extrusionOk="0" h="6520" w="10405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0" name="Google Shape;1550;p35"/>
            <p:cNvSpPr/>
            <p:nvPr/>
          </p:nvSpPr>
          <p:spPr>
            <a:xfrm>
              <a:off x="3605850" y="1017225"/>
              <a:ext cx="246275" cy="88775"/>
            </a:xfrm>
            <a:custGeom>
              <a:rect b="b" l="l" r="r" t="t"/>
              <a:pathLst>
                <a:path extrusionOk="0" h="3551" w="9851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1" name="Google Shape;1551;p35"/>
            <p:cNvSpPr/>
            <p:nvPr/>
          </p:nvSpPr>
          <p:spPr>
            <a:xfrm>
              <a:off x="3161275" y="1612775"/>
              <a:ext cx="115825" cy="115825"/>
            </a:xfrm>
            <a:custGeom>
              <a:rect b="b" l="l" r="r" t="t"/>
              <a:pathLst>
                <a:path extrusionOk="0" h="4633" w="4633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35"/>
            <p:cNvSpPr/>
            <p:nvPr/>
          </p:nvSpPr>
          <p:spPr>
            <a:xfrm>
              <a:off x="6082850" y="3458350"/>
              <a:ext cx="215350" cy="82375"/>
            </a:xfrm>
            <a:custGeom>
              <a:rect b="b" l="l" r="r" t="t"/>
              <a:pathLst>
                <a:path extrusionOk="0" h="3295" w="8614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35"/>
            <p:cNvSpPr/>
            <p:nvPr/>
          </p:nvSpPr>
          <p:spPr>
            <a:xfrm>
              <a:off x="5726825" y="1103850"/>
              <a:ext cx="262175" cy="54825"/>
            </a:xfrm>
            <a:custGeom>
              <a:rect b="b" l="l" r="r" t="t"/>
              <a:pathLst>
                <a:path extrusionOk="0" h="2193" w="10487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35"/>
            <p:cNvSpPr/>
            <p:nvPr/>
          </p:nvSpPr>
          <p:spPr>
            <a:xfrm>
              <a:off x="6497925" y="4391525"/>
              <a:ext cx="125725" cy="97375"/>
            </a:xfrm>
            <a:custGeom>
              <a:rect b="b" l="l" r="r" t="t"/>
              <a:pathLst>
                <a:path extrusionOk="0" h="3895" w="5029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35"/>
            <p:cNvSpPr/>
            <p:nvPr/>
          </p:nvSpPr>
          <p:spPr>
            <a:xfrm>
              <a:off x="5334875" y="2906300"/>
              <a:ext cx="82100" cy="128050"/>
            </a:xfrm>
            <a:custGeom>
              <a:rect b="b" l="l" r="r" t="t"/>
              <a:pathLst>
                <a:path extrusionOk="0" h="5122" w="3284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35"/>
            <p:cNvSpPr/>
            <p:nvPr/>
          </p:nvSpPr>
          <p:spPr>
            <a:xfrm>
              <a:off x="4869125" y="997550"/>
              <a:ext cx="160750" cy="66150"/>
            </a:xfrm>
            <a:custGeom>
              <a:rect b="b" l="l" r="r" t="t"/>
              <a:pathLst>
                <a:path extrusionOk="0" h="2646" w="643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35"/>
            <p:cNvSpPr/>
            <p:nvPr/>
          </p:nvSpPr>
          <p:spPr>
            <a:xfrm>
              <a:off x="3763550" y="998475"/>
              <a:ext cx="117975" cy="55725"/>
            </a:xfrm>
            <a:custGeom>
              <a:rect b="b" l="l" r="r" t="t"/>
              <a:pathLst>
                <a:path extrusionOk="0" h="2229" w="4719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8" name="Google Shape;1558;p35"/>
            <p:cNvSpPr/>
            <p:nvPr/>
          </p:nvSpPr>
          <p:spPr>
            <a:xfrm>
              <a:off x="6244750" y="3463175"/>
              <a:ext cx="127900" cy="76650"/>
            </a:xfrm>
            <a:custGeom>
              <a:rect b="b" l="l" r="r" t="t"/>
              <a:pathLst>
                <a:path extrusionOk="0" h="3066" w="5116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9" name="Google Shape;1559;p35"/>
            <p:cNvSpPr/>
            <p:nvPr/>
          </p:nvSpPr>
          <p:spPr>
            <a:xfrm>
              <a:off x="6286725" y="2464325"/>
              <a:ext cx="67775" cy="93850"/>
            </a:xfrm>
            <a:custGeom>
              <a:rect b="b" l="l" r="r" t="t"/>
              <a:pathLst>
                <a:path extrusionOk="0" h="3754" w="2711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0" name="Google Shape;1560;p35"/>
            <p:cNvSpPr/>
            <p:nvPr/>
          </p:nvSpPr>
          <p:spPr>
            <a:xfrm>
              <a:off x="6279300" y="2861375"/>
              <a:ext cx="75625" cy="97275"/>
            </a:xfrm>
            <a:custGeom>
              <a:rect b="b" l="l" r="r" t="t"/>
              <a:pathLst>
                <a:path extrusionOk="0" h="3891" w="3025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1" name="Google Shape;1561;p35"/>
            <p:cNvSpPr/>
            <p:nvPr/>
          </p:nvSpPr>
          <p:spPr>
            <a:xfrm>
              <a:off x="4145025" y="994975"/>
              <a:ext cx="111500" cy="47325"/>
            </a:xfrm>
            <a:custGeom>
              <a:rect b="b" l="l" r="r" t="t"/>
              <a:pathLst>
                <a:path extrusionOk="0" h="1893" w="446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2" name="Google Shape;1562;p35"/>
            <p:cNvSpPr/>
            <p:nvPr/>
          </p:nvSpPr>
          <p:spPr>
            <a:xfrm>
              <a:off x="7213625" y="3803350"/>
              <a:ext cx="74075" cy="80050"/>
            </a:xfrm>
            <a:custGeom>
              <a:rect b="b" l="l" r="r" t="t"/>
              <a:pathLst>
                <a:path extrusionOk="0" h="3202" w="2963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3" name="Google Shape;1563;p35"/>
            <p:cNvSpPr/>
            <p:nvPr/>
          </p:nvSpPr>
          <p:spPr>
            <a:xfrm>
              <a:off x="6542025" y="3118350"/>
              <a:ext cx="66075" cy="79800"/>
            </a:xfrm>
            <a:custGeom>
              <a:rect b="b" l="l" r="r" t="t"/>
              <a:pathLst>
                <a:path extrusionOk="0" h="3192" w="2643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4" name="Google Shape;1564;p35"/>
            <p:cNvSpPr/>
            <p:nvPr/>
          </p:nvSpPr>
          <p:spPr>
            <a:xfrm>
              <a:off x="4278100" y="987200"/>
              <a:ext cx="87225" cy="50150"/>
            </a:xfrm>
            <a:custGeom>
              <a:rect b="b" l="l" r="r" t="t"/>
              <a:pathLst>
                <a:path extrusionOk="0" h="2006" w="3489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5" name="Google Shape;1565;p35"/>
            <p:cNvSpPr/>
            <p:nvPr/>
          </p:nvSpPr>
          <p:spPr>
            <a:xfrm>
              <a:off x="6595650" y="1204100"/>
              <a:ext cx="81075" cy="41800"/>
            </a:xfrm>
            <a:custGeom>
              <a:rect b="b" l="l" r="r" t="t"/>
              <a:pathLst>
                <a:path extrusionOk="0" h="1672" w="3243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6" name="Google Shape;1566;p35"/>
            <p:cNvSpPr/>
            <p:nvPr/>
          </p:nvSpPr>
          <p:spPr>
            <a:xfrm>
              <a:off x="5040350" y="1034625"/>
              <a:ext cx="81550" cy="46975"/>
            </a:xfrm>
            <a:custGeom>
              <a:rect b="b" l="l" r="r" t="t"/>
              <a:pathLst>
                <a:path extrusionOk="0" h="1879" w="3262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7" name="Google Shape;1567;p35"/>
            <p:cNvSpPr/>
            <p:nvPr/>
          </p:nvSpPr>
          <p:spPr>
            <a:xfrm>
              <a:off x="6380950" y="3302475"/>
              <a:ext cx="77800" cy="40225"/>
            </a:xfrm>
            <a:custGeom>
              <a:rect b="b" l="l" r="r" t="t"/>
              <a:pathLst>
                <a:path extrusionOk="0" h="1609" w="3112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8" name="Google Shape;1568;p35"/>
            <p:cNvSpPr/>
            <p:nvPr/>
          </p:nvSpPr>
          <p:spPr>
            <a:xfrm>
              <a:off x="4384825" y="996700"/>
              <a:ext cx="62025" cy="39775"/>
            </a:xfrm>
            <a:custGeom>
              <a:rect b="b" l="l" r="r" t="t"/>
              <a:pathLst>
                <a:path extrusionOk="0" h="1591" w="2481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9" name="Google Shape;1569;p35"/>
            <p:cNvSpPr/>
            <p:nvPr/>
          </p:nvSpPr>
          <p:spPr>
            <a:xfrm>
              <a:off x="2100625" y="1004500"/>
              <a:ext cx="520200" cy="95050"/>
            </a:xfrm>
            <a:custGeom>
              <a:rect b="b" l="l" r="r" t="t"/>
              <a:pathLst>
                <a:path extrusionOk="0" h="3802" w="20808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0" name="Google Shape;1570;p35"/>
            <p:cNvSpPr/>
            <p:nvPr/>
          </p:nvSpPr>
          <p:spPr>
            <a:xfrm>
              <a:off x="233350" y="949250"/>
              <a:ext cx="3232550" cy="3802300"/>
            </a:xfrm>
            <a:custGeom>
              <a:rect b="b" l="l" r="r" t="t"/>
              <a:pathLst>
                <a:path extrusionOk="0" h="152092" w="129302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1" name="Google Shape;1571;p35"/>
            <p:cNvSpPr/>
            <p:nvPr/>
          </p:nvSpPr>
          <p:spPr>
            <a:xfrm>
              <a:off x="1581325" y="1051125"/>
              <a:ext cx="283000" cy="91675"/>
            </a:xfrm>
            <a:custGeom>
              <a:rect b="b" l="l" r="r" t="t"/>
              <a:pathLst>
                <a:path extrusionOk="0" h="3667" w="1132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2" name="Google Shape;1572;p35"/>
            <p:cNvSpPr/>
            <p:nvPr/>
          </p:nvSpPr>
          <p:spPr>
            <a:xfrm>
              <a:off x="3144425" y="1319375"/>
              <a:ext cx="213450" cy="95575"/>
            </a:xfrm>
            <a:custGeom>
              <a:rect b="b" l="l" r="r" t="t"/>
              <a:pathLst>
                <a:path extrusionOk="0" h="3823" w="8538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3" name="Google Shape;1573;p35"/>
            <p:cNvSpPr/>
            <p:nvPr/>
          </p:nvSpPr>
          <p:spPr>
            <a:xfrm>
              <a:off x="1453000" y="2509000"/>
              <a:ext cx="263575" cy="113100"/>
            </a:xfrm>
            <a:custGeom>
              <a:rect b="b" l="l" r="r" t="t"/>
              <a:pathLst>
                <a:path extrusionOk="0" h="4524" w="10543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4" name="Google Shape;1574;p35"/>
            <p:cNvSpPr/>
            <p:nvPr/>
          </p:nvSpPr>
          <p:spPr>
            <a:xfrm>
              <a:off x="1880725" y="1020350"/>
              <a:ext cx="162025" cy="112025"/>
            </a:xfrm>
            <a:custGeom>
              <a:rect b="b" l="l" r="r" t="t"/>
              <a:pathLst>
                <a:path extrusionOk="0" h="4481" w="6481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5" name="Google Shape;1575;p35"/>
            <p:cNvSpPr/>
            <p:nvPr/>
          </p:nvSpPr>
          <p:spPr>
            <a:xfrm>
              <a:off x="1688900" y="2603450"/>
              <a:ext cx="165050" cy="73950"/>
            </a:xfrm>
            <a:custGeom>
              <a:rect b="b" l="l" r="r" t="t"/>
              <a:pathLst>
                <a:path extrusionOk="0" h="2958" w="6602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35"/>
            <p:cNvSpPr/>
            <p:nvPr/>
          </p:nvSpPr>
          <p:spPr>
            <a:xfrm>
              <a:off x="1922200" y="1344925"/>
              <a:ext cx="129625" cy="64525"/>
            </a:xfrm>
            <a:custGeom>
              <a:rect b="b" l="l" r="r" t="t"/>
              <a:pathLst>
                <a:path extrusionOk="0" h="2581" w="5185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35"/>
            <p:cNvSpPr/>
            <p:nvPr/>
          </p:nvSpPr>
          <p:spPr>
            <a:xfrm>
              <a:off x="1787825" y="1030550"/>
              <a:ext cx="94250" cy="44825"/>
            </a:xfrm>
            <a:custGeom>
              <a:rect b="b" l="l" r="r" t="t"/>
              <a:pathLst>
                <a:path extrusionOk="0" h="1793" w="377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35"/>
            <p:cNvSpPr/>
            <p:nvPr/>
          </p:nvSpPr>
          <p:spPr>
            <a:xfrm>
              <a:off x="1870350" y="2639275"/>
              <a:ext cx="59225" cy="44325"/>
            </a:xfrm>
            <a:custGeom>
              <a:rect b="b" l="l" r="r" t="t"/>
              <a:pathLst>
                <a:path extrusionOk="0" h="1773" w="2369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35"/>
            <p:cNvSpPr/>
            <p:nvPr/>
          </p:nvSpPr>
          <p:spPr>
            <a:xfrm>
              <a:off x="2264800" y="4630125"/>
              <a:ext cx="62675" cy="39225"/>
            </a:xfrm>
            <a:custGeom>
              <a:rect b="b" l="l" r="r" t="t"/>
              <a:pathLst>
                <a:path extrusionOk="0" h="1569" w="2507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35"/>
            <p:cNvSpPr/>
            <p:nvPr/>
          </p:nvSpPr>
          <p:spPr>
            <a:xfrm>
              <a:off x="1604225" y="2645350"/>
              <a:ext cx="56175" cy="38275"/>
            </a:xfrm>
            <a:custGeom>
              <a:rect b="b" l="l" r="r" t="t"/>
              <a:pathLst>
                <a:path extrusionOk="0" h="1531" w="2247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35"/>
            <p:cNvSpPr/>
            <p:nvPr/>
          </p:nvSpPr>
          <p:spPr>
            <a:xfrm>
              <a:off x="7045475" y="3384250"/>
              <a:ext cx="47375" cy="53550"/>
            </a:xfrm>
            <a:custGeom>
              <a:rect b="b" l="l" r="r" t="t"/>
              <a:pathLst>
                <a:path extrusionOk="0" h="2142" w="1895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35"/>
            <p:cNvSpPr/>
            <p:nvPr/>
          </p:nvSpPr>
          <p:spPr>
            <a:xfrm>
              <a:off x="4291500" y="1250400"/>
              <a:ext cx="54900" cy="37900"/>
            </a:xfrm>
            <a:custGeom>
              <a:rect b="b" l="l" r="r" t="t"/>
              <a:pathLst>
                <a:path extrusionOk="0" h="1516" w="2196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35"/>
            <p:cNvSpPr/>
            <p:nvPr/>
          </p:nvSpPr>
          <p:spPr>
            <a:xfrm>
              <a:off x="6323375" y="3314875"/>
              <a:ext cx="50125" cy="37325"/>
            </a:xfrm>
            <a:custGeom>
              <a:rect b="b" l="l" r="r" t="t"/>
              <a:pathLst>
                <a:path extrusionOk="0" h="1493" w="2005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35"/>
            <p:cNvSpPr/>
            <p:nvPr/>
          </p:nvSpPr>
          <p:spPr>
            <a:xfrm>
              <a:off x="6680225" y="1890750"/>
              <a:ext cx="46075" cy="42200"/>
            </a:xfrm>
            <a:custGeom>
              <a:rect b="b" l="l" r="r" t="t"/>
              <a:pathLst>
                <a:path extrusionOk="0" h="1688" w="1843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35"/>
            <p:cNvSpPr/>
            <p:nvPr/>
          </p:nvSpPr>
          <p:spPr>
            <a:xfrm>
              <a:off x="3550975" y="1955400"/>
              <a:ext cx="53600" cy="126175"/>
            </a:xfrm>
            <a:custGeom>
              <a:rect b="b" l="l" r="r" t="t"/>
              <a:pathLst>
                <a:path extrusionOk="0" h="5047" w="2144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35"/>
            <p:cNvSpPr/>
            <p:nvPr/>
          </p:nvSpPr>
          <p:spPr>
            <a:xfrm>
              <a:off x="3910000" y="2161475"/>
              <a:ext cx="93775" cy="45400"/>
            </a:xfrm>
            <a:custGeom>
              <a:rect b="b" l="l" r="r" t="t"/>
              <a:pathLst>
                <a:path extrusionOk="0" h="1816" w="3751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35"/>
            <p:cNvSpPr/>
            <p:nvPr/>
          </p:nvSpPr>
          <p:spPr>
            <a:xfrm>
              <a:off x="4125600" y="2173875"/>
              <a:ext cx="50575" cy="37600"/>
            </a:xfrm>
            <a:custGeom>
              <a:rect b="b" l="l" r="r" t="t"/>
              <a:pathLst>
                <a:path extrusionOk="0" h="1504" w="2023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35"/>
            <p:cNvSpPr/>
            <p:nvPr/>
          </p:nvSpPr>
          <p:spPr>
            <a:xfrm>
              <a:off x="3415775" y="2038325"/>
              <a:ext cx="44925" cy="38175"/>
            </a:xfrm>
            <a:custGeom>
              <a:rect b="b" l="l" r="r" t="t"/>
              <a:pathLst>
                <a:path extrusionOk="0" h="1527" w="1797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9" name="Google Shape;1589;p35"/>
          <p:cNvSpPr/>
          <p:nvPr/>
        </p:nvSpPr>
        <p:spPr>
          <a:xfrm>
            <a:off x="1138250" y="3409950"/>
            <a:ext cx="76200" cy="71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FF00FF"/>
          </a:solidFill>
          <a:ln>
            <a:noFill/>
          </a:ln>
          <a:effectLst>
            <a:outerShdw blurRad="57150" rotWithShape="0" algn="bl" dir="432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35"/>
          <p:cNvSpPr/>
          <p:nvPr/>
        </p:nvSpPr>
        <p:spPr>
          <a:xfrm>
            <a:off x="2067675" y="3612750"/>
            <a:ext cx="76200" cy="71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rgbClr val="00FF00"/>
          </a:solidFill>
          <a:ln>
            <a:noFill/>
          </a:ln>
          <a:effectLst>
            <a:outerShdw blurRad="57150" rotWithShape="0" algn="bl" dir="4320000" dist="3810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594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5" name="Google Shape;1595;p36"/>
          <p:cNvGrpSpPr/>
          <p:nvPr/>
        </p:nvGrpSpPr>
        <p:grpSpPr>
          <a:xfrm>
            <a:off x="424913" y="291900"/>
            <a:ext cx="7874737" cy="4318777"/>
            <a:chOff x="424909" y="291892"/>
            <a:chExt cx="5291095" cy="4318777"/>
          </a:xfrm>
        </p:grpSpPr>
        <p:grpSp>
          <p:nvGrpSpPr>
            <p:cNvPr id="1596" name="Google Shape;1596;p36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597" name="Google Shape;1597;p36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98" name="Google Shape;1598;p36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599" name="Google Shape;1599;p36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00" name="Google Shape;1600;p36"/>
          <p:cNvGrpSpPr/>
          <p:nvPr/>
        </p:nvGrpSpPr>
        <p:grpSpPr>
          <a:xfrm>
            <a:off x="200665" y="-137843"/>
            <a:ext cx="8323245" cy="1646964"/>
            <a:chOff x="241851" y="725425"/>
            <a:chExt cx="5191969" cy="4288970"/>
          </a:xfrm>
        </p:grpSpPr>
        <p:sp>
          <p:nvSpPr>
            <p:cNvPr id="1601" name="Google Shape;1601;p36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2" name="Google Shape;1602;p36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03" name="Google Shape;1603;p36"/>
          <p:cNvSpPr txBox="1"/>
          <p:nvPr>
            <p:ph type="ctrTitle"/>
          </p:nvPr>
        </p:nvSpPr>
        <p:spPr>
          <a:xfrm>
            <a:off x="615438" y="161225"/>
            <a:ext cx="74937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Congas &amp; Djembe: </a:t>
            </a:r>
            <a:endParaRPr i="0" sz="39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Instrument &amp; Set-Up</a:t>
            </a:r>
            <a:endParaRPr b="0" i="0" sz="2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04" name="Google Shape;1604;p36"/>
          <p:cNvSpPr txBox="1"/>
          <p:nvPr>
            <p:ph idx="4294967295" type="body"/>
          </p:nvPr>
        </p:nvSpPr>
        <p:spPr>
          <a:xfrm>
            <a:off x="957600" y="1323225"/>
            <a:ext cx="6960900" cy="29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Angle of the Drum &amp; Body Set-Up</a:t>
            </a:r>
            <a:endParaRPr sz="16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Angle the drum forward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Keep wrists straight &amp; engaged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The angle of your wrist determines the sounds/tones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41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 Medium"/>
              <a:buChar char="●"/>
            </a:pPr>
            <a:r>
              <a:rPr lang="en" sz="16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Seat Height </a:t>
            </a:r>
            <a:endParaRPr sz="16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Adjust height if possible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Allow separation between the chest cavity and the elbow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2DB">
            <a:alpha val="8380"/>
          </a:srgbClr>
        </a:solidFill>
      </p:bgPr>
    </p:bg>
    <p:spTree>
      <p:nvGrpSpPr>
        <p:cNvPr id="1608" name="Shape 1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9" name="Google Shape;1609;p37"/>
          <p:cNvGrpSpPr/>
          <p:nvPr/>
        </p:nvGrpSpPr>
        <p:grpSpPr>
          <a:xfrm>
            <a:off x="424913" y="291900"/>
            <a:ext cx="7874737" cy="4318777"/>
            <a:chOff x="424909" y="291892"/>
            <a:chExt cx="5291095" cy="4318777"/>
          </a:xfrm>
        </p:grpSpPr>
        <p:grpSp>
          <p:nvGrpSpPr>
            <p:cNvPr id="1610" name="Google Shape;1610;p37"/>
            <p:cNvGrpSpPr/>
            <p:nvPr/>
          </p:nvGrpSpPr>
          <p:grpSpPr>
            <a:xfrm>
              <a:off x="713225" y="291892"/>
              <a:ext cx="5002779" cy="4318777"/>
              <a:chOff x="230875" y="3764750"/>
              <a:chExt cx="1023775" cy="883800"/>
            </a:xfrm>
          </p:grpSpPr>
          <p:sp>
            <p:nvSpPr>
              <p:cNvPr id="1611" name="Google Shape;1611;p37"/>
              <p:cNvSpPr/>
              <p:nvPr/>
            </p:nvSpPr>
            <p:spPr>
              <a:xfrm>
                <a:off x="231400" y="3764750"/>
                <a:ext cx="1023250" cy="883800"/>
              </a:xfrm>
              <a:custGeom>
                <a:rect b="b" l="l" r="r" t="t"/>
                <a:pathLst>
                  <a:path extrusionOk="0" h="35352" w="40930">
                    <a:moveTo>
                      <a:pt x="40909" y="31446"/>
                    </a:moveTo>
                    <a:lnTo>
                      <a:pt x="40909" y="31448"/>
                    </a:lnTo>
                    <a:lnTo>
                      <a:pt x="40929" y="31448"/>
                    </a:lnTo>
                    <a:lnTo>
                      <a:pt x="40909" y="31446"/>
                    </a:lnTo>
                    <a:close/>
                    <a:moveTo>
                      <a:pt x="32597" y="31995"/>
                    </a:moveTo>
                    <a:cubicBezTo>
                      <a:pt x="32582" y="31996"/>
                      <a:pt x="32567" y="31998"/>
                      <a:pt x="32552" y="32000"/>
                    </a:cubicBezTo>
                    <a:lnTo>
                      <a:pt x="32592" y="32000"/>
                    </a:lnTo>
                    <a:cubicBezTo>
                      <a:pt x="32594" y="31998"/>
                      <a:pt x="32595" y="31997"/>
                      <a:pt x="32597" y="31995"/>
                    </a:cubicBezTo>
                    <a:close/>
                    <a:moveTo>
                      <a:pt x="10280" y="33713"/>
                    </a:moveTo>
                    <a:lnTo>
                      <a:pt x="10280" y="33713"/>
                    </a:lnTo>
                    <a:cubicBezTo>
                      <a:pt x="10280" y="33714"/>
                      <a:pt x="10279" y="33715"/>
                      <a:pt x="10278" y="33716"/>
                    </a:cubicBezTo>
                    <a:cubicBezTo>
                      <a:pt x="10279" y="33715"/>
                      <a:pt x="10280" y="33714"/>
                      <a:pt x="10280" y="33713"/>
                    </a:cubicBezTo>
                    <a:close/>
                    <a:moveTo>
                      <a:pt x="9211" y="33795"/>
                    </a:moveTo>
                    <a:lnTo>
                      <a:pt x="9211" y="33795"/>
                    </a:lnTo>
                    <a:cubicBezTo>
                      <a:pt x="9175" y="33837"/>
                      <a:pt x="9148" y="33887"/>
                      <a:pt x="9134" y="33941"/>
                    </a:cubicBezTo>
                    <a:cubicBezTo>
                      <a:pt x="9161" y="33868"/>
                      <a:pt x="9191" y="33824"/>
                      <a:pt x="9211" y="33795"/>
                    </a:cubicBezTo>
                    <a:close/>
                    <a:moveTo>
                      <a:pt x="39846" y="0"/>
                    </a:moveTo>
                    <a:cubicBezTo>
                      <a:pt x="39581" y="82"/>
                      <a:pt x="39336" y="123"/>
                      <a:pt x="39070" y="123"/>
                    </a:cubicBezTo>
                    <a:cubicBezTo>
                      <a:pt x="39049" y="126"/>
                      <a:pt x="39028" y="128"/>
                      <a:pt x="39007" y="128"/>
                    </a:cubicBezTo>
                    <a:cubicBezTo>
                      <a:pt x="38906" y="128"/>
                      <a:pt x="38811" y="88"/>
                      <a:pt x="38743" y="21"/>
                    </a:cubicBezTo>
                    <a:cubicBezTo>
                      <a:pt x="38620" y="21"/>
                      <a:pt x="38498" y="62"/>
                      <a:pt x="38396" y="123"/>
                    </a:cubicBezTo>
                    <a:lnTo>
                      <a:pt x="38293" y="123"/>
                    </a:lnTo>
                    <a:cubicBezTo>
                      <a:pt x="38212" y="123"/>
                      <a:pt x="38110" y="62"/>
                      <a:pt x="38007" y="41"/>
                    </a:cubicBezTo>
                    <a:cubicBezTo>
                      <a:pt x="37926" y="41"/>
                      <a:pt x="37844" y="41"/>
                      <a:pt x="37823" y="62"/>
                    </a:cubicBezTo>
                    <a:cubicBezTo>
                      <a:pt x="37701" y="154"/>
                      <a:pt x="37567" y="200"/>
                      <a:pt x="37430" y="200"/>
                    </a:cubicBezTo>
                    <a:cubicBezTo>
                      <a:pt x="37384" y="200"/>
                      <a:pt x="37338" y="194"/>
                      <a:pt x="37292" y="184"/>
                    </a:cubicBezTo>
                    <a:cubicBezTo>
                      <a:pt x="37251" y="184"/>
                      <a:pt x="37210" y="164"/>
                      <a:pt x="37149" y="143"/>
                    </a:cubicBezTo>
                    <a:cubicBezTo>
                      <a:pt x="37138" y="141"/>
                      <a:pt x="37128" y="140"/>
                      <a:pt x="37120" y="140"/>
                    </a:cubicBezTo>
                    <a:cubicBezTo>
                      <a:pt x="37051" y="140"/>
                      <a:pt x="37065" y="209"/>
                      <a:pt x="37047" y="246"/>
                    </a:cubicBezTo>
                    <a:cubicBezTo>
                      <a:pt x="37027" y="266"/>
                      <a:pt x="37006" y="307"/>
                      <a:pt x="36986" y="348"/>
                    </a:cubicBezTo>
                    <a:cubicBezTo>
                      <a:pt x="36924" y="409"/>
                      <a:pt x="36986" y="532"/>
                      <a:pt x="36863" y="572"/>
                    </a:cubicBezTo>
                    <a:cubicBezTo>
                      <a:pt x="36761" y="634"/>
                      <a:pt x="36659" y="654"/>
                      <a:pt x="36557" y="675"/>
                    </a:cubicBezTo>
                    <a:lnTo>
                      <a:pt x="36618" y="634"/>
                    </a:lnTo>
                    <a:cubicBezTo>
                      <a:pt x="36659" y="613"/>
                      <a:pt x="36659" y="572"/>
                      <a:pt x="36700" y="532"/>
                    </a:cubicBezTo>
                    <a:cubicBezTo>
                      <a:pt x="36638" y="491"/>
                      <a:pt x="36597" y="450"/>
                      <a:pt x="36557" y="409"/>
                    </a:cubicBezTo>
                    <a:lnTo>
                      <a:pt x="36536" y="368"/>
                    </a:lnTo>
                    <a:cubicBezTo>
                      <a:pt x="36495" y="389"/>
                      <a:pt x="36454" y="409"/>
                      <a:pt x="36414" y="409"/>
                    </a:cubicBezTo>
                    <a:cubicBezTo>
                      <a:pt x="36291" y="429"/>
                      <a:pt x="36168" y="450"/>
                      <a:pt x="36066" y="450"/>
                    </a:cubicBezTo>
                    <a:lnTo>
                      <a:pt x="36046" y="450"/>
                    </a:lnTo>
                    <a:lnTo>
                      <a:pt x="35841" y="532"/>
                    </a:lnTo>
                    <a:cubicBezTo>
                      <a:pt x="35711" y="578"/>
                      <a:pt x="35575" y="601"/>
                      <a:pt x="35440" y="601"/>
                    </a:cubicBezTo>
                    <a:cubicBezTo>
                      <a:pt x="35214" y="601"/>
                      <a:pt x="34991" y="537"/>
                      <a:pt x="34799" y="409"/>
                    </a:cubicBezTo>
                    <a:cubicBezTo>
                      <a:pt x="34534" y="491"/>
                      <a:pt x="34268" y="532"/>
                      <a:pt x="33982" y="532"/>
                    </a:cubicBezTo>
                    <a:cubicBezTo>
                      <a:pt x="34002" y="572"/>
                      <a:pt x="34023" y="593"/>
                      <a:pt x="34043" y="634"/>
                    </a:cubicBezTo>
                    <a:lnTo>
                      <a:pt x="33778" y="716"/>
                    </a:lnTo>
                    <a:cubicBezTo>
                      <a:pt x="33727" y="783"/>
                      <a:pt x="33648" y="823"/>
                      <a:pt x="33576" y="823"/>
                    </a:cubicBezTo>
                    <a:cubicBezTo>
                      <a:pt x="33561" y="823"/>
                      <a:pt x="33546" y="821"/>
                      <a:pt x="33532" y="818"/>
                    </a:cubicBezTo>
                    <a:cubicBezTo>
                      <a:pt x="33471" y="859"/>
                      <a:pt x="33410" y="879"/>
                      <a:pt x="33369" y="920"/>
                    </a:cubicBezTo>
                    <a:cubicBezTo>
                      <a:pt x="33308" y="961"/>
                      <a:pt x="33246" y="981"/>
                      <a:pt x="33205" y="981"/>
                    </a:cubicBezTo>
                    <a:cubicBezTo>
                      <a:pt x="33205" y="920"/>
                      <a:pt x="33144" y="879"/>
                      <a:pt x="33042" y="859"/>
                    </a:cubicBezTo>
                    <a:cubicBezTo>
                      <a:pt x="32960" y="899"/>
                      <a:pt x="32858" y="961"/>
                      <a:pt x="32756" y="1002"/>
                    </a:cubicBezTo>
                    <a:cubicBezTo>
                      <a:pt x="32735" y="1104"/>
                      <a:pt x="32613" y="1165"/>
                      <a:pt x="32531" y="1226"/>
                    </a:cubicBezTo>
                    <a:lnTo>
                      <a:pt x="32490" y="1206"/>
                    </a:lnTo>
                    <a:cubicBezTo>
                      <a:pt x="32449" y="1185"/>
                      <a:pt x="32429" y="1165"/>
                      <a:pt x="32388" y="1124"/>
                    </a:cubicBezTo>
                    <a:cubicBezTo>
                      <a:pt x="32041" y="1206"/>
                      <a:pt x="31673" y="1288"/>
                      <a:pt x="31325" y="1329"/>
                    </a:cubicBezTo>
                    <a:cubicBezTo>
                      <a:pt x="30855" y="1410"/>
                      <a:pt x="30467" y="1472"/>
                      <a:pt x="30079" y="1533"/>
                    </a:cubicBezTo>
                    <a:cubicBezTo>
                      <a:pt x="29974" y="1593"/>
                      <a:pt x="29870" y="1631"/>
                      <a:pt x="29757" y="1631"/>
                    </a:cubicBezTo>
                    <a:cubicBezTo>
                      <a:pt x="29716" y="1631"/>
                      <a:pt x="29673" y="1626"/>
                      <a:pt x="29629" y="1615"/>
                    </a:cubicBezTo>
                    <a:cubicBezTo>
                      <a:pt x="29609" y="1615"/>
                      <a:pt x="29568" y="1594"/>
                      <a:pt x="29548" y="1574"/>
                    </a:cubicBezTo>
                    <a:cubicBezTo>
                      <a:pt x="29421" y="1582"/>
                      <a:pt x="29294" y="1587"/>
                      <a:pt x="29167" y="1587"/>
                    </a:cubicBezTo>
                    <a:cubicBezTo>
                      <a:pt x="28987" y="1587"/>
                      <a:pt x="28808" y="1577"/>
                      <a:pt x="28628" y="1553"/>
                    </a:cubicBezTo>
                    <a:cubicBezTo>
                      <a:pt x="28567" y="1553"/>
                      <a:pt x="28506" y="1533"/>
                      <a:pt x="28444" y="1512"/>
                    </a:cubicBezTo>
                    <a:cubicBezTo>
                      <a:pt x="28424" y="1512"/>
                      <a:pt x="28403" y="1533"/>
                      <a:pt x="28383" y="1533"/>
                    </a:cubicBezTo>
                    <a:cubicBezTo>
                      <a:pt x="28138" y="1615"/>
                      <a:pt x="27913" y="1717"/>
                      <a:pt x="27688" y="1799"/>
                    </a:cubicBezTo>
                    <a:lnTo>
                      <a:pt x="27484" y="1737"/>
                    </a:lnTo>
                    <a:cubicBezTo>
                      <a:pt x="27422" y="1751"/>
                      <a:pt x="27358" y="1757"/>
                      <a:pt x="27295" y="1757"/>
                    </a:cubicBezTo>
                    <a:cubicBezTo>
                      <a:pt x="27069" y="1757"/>
                      <a:pt x="26847" y="1672"/>
                      <a:pt x="26687" y="1512"/>
                    </a:cubicBezTo>
                    <a:cubicBezTo>
                      <a:pt x="26606" y="1516"/>
                      <a:pt x="26526" y="1517"/>
                      <a:pt x="26446" y="1517"/>
                    </a:cubicBezTo>
                    <a:cubicBezTo>
                      <a:pt x="26021" y="1517"/>
                      <a:pt x="25611" y="1469"/>
                      <a:pt x="25216" y="1349"/>
                    </a:cubicBezTo>
                    <a:cubicBezTo>
                      <a:pt x="25093" y="1329"/>
                      <a:pt x="24970" y="1267"/>
                      <a:pt x="24848" y="1185"/>
                    </a:cubicBezTo>
                    <a:cubicBezTo>
                      <a:pt x="24807" y="1175"/>
                      <a:pt x="24761" y="1170"/>
                      <a:pt x="24715" y="1170"/>
                    </a:cubicBezTo>
                    <a:cubicBezTo>
                      <a:pt x="24669" y="1170"/>
                      <a:pt x="24623" y="1175"/>
                      <a:pt x="24582" y="1185"/>
                    </a:cubicBezTo>
                    <a:cubicBezTo>
                      <a:pt x="24582" y="1206"/>
                      <a:pt x="24562" y="1226"/>
                      <a:pt x="24562" y="1267"/>
                    </a:cubicBezTo>
                    <a:cubicBezTo>
                      <a:pt x="24521" y="1226"/>
                      <a:pt x="24480" y="1206"/>
                      <a:pt x="24439" y="1185"/>
                    </a:cubicBezTo>
                    <a:cubicBezTo>
                      <a:pt x="24357" y="1165"/>
                      <a:pt x="24276" y="1145"/>
                      <a:pt x="24214" y="1124"/>
                    </a:cubicBezTo>
                    <a:lnTo>
                      <a:pt x="23990" y="1165"/>
                    </a:lnTo>
                    <a:cubicBezTo>
                      <a:pt x="23939" y="1175"/>
                      <a:pt x="23887" y="1180"/>
                      <a:pt x="23836" y="1180"/>
                    </a:cubicBezTo>
                    <a:cubicBezTo>
                      <a:pt x="23785" y="1180"/>
                      <a:pt x="23734" y="1175"/>
                      <a:pt x="23683" y="1165"/>
                    </a:cubicBezTo>
                    <a:cubicBezTo>
                      <a:pt x="23499" y="1226"/>
                      <a:pt x="23315" y="1288"/>
                      <a:pt x="23131" y="1349"/>
                    </a:cubicBezTo>
                    <a:cubicBezTo>
                      <a:pt x="23172" y="1533"/>
                      <a:pt x="22886" y="1451"/>
                      <a:pt x="22764" y="1512"/>
                    </a:cubicBezTo>
                    <a:cubicBezTo>
                      <a:pt x="22707" y="1479"/>
                      <a:pt x="22651" y="1464"/>
                      <a:pt x="22595" y="1464"/>
                    </a:cubicBezTo>
                    <a:cubicBezTo>
                      <a:pt x="22549" y="1464"/>
                      <a:pt x="22503" y="1474"/>
                      <a:pt x="22457" y="1492"/>
                    </a:cubicBezTo>
                    <a:cubicBezTo>
                      <a:pt x="22355" y="1553"/>
                      <a:pt x="22253" y="1615"/>
                      <a:pt x="22212" y="1717"/>
                    </a:cubicBezTo>
                    <a:cubicBezTo>
                      <a:pt x="22153" y="1918"/>
                      <a:pt x="22128" y="2003"/>
                      <a:pt x="22022" y="2003"/>
                    </a:cubicBezTo>
                    <a:cubicBezTo>
                      <a:pt x="21945" y="2003"/>
                      <a:pt x="21826" y="1958"/>
                      <a:pt x="21619" y="1880"/>
                    </a:cubicBezTo>
                    <a:cubicBezTo>
                      <a:pt x="21603" y="1880"/>
                      <a:pt x="21574" y="1854"/>
                      <a:pt x="21552" y="1854"/>
                    </a:cubicBezTo>
                    <a:cubicBezTo>
                      <a:pt x="21547" y="1854"/>
                      <a:pt x="21542" y="1856"/>
                      <a:pt x="21538" y="1860"/>
                    </a:cubicBezTo>
                    <a:cubicBezTo>
                      <a:pt x="21538" y="1860"/>
                      <a:pt x="21415" y="1860"/>
                      <a:pt x="21415" y="1880"/>
                    </a:cubicBezTo>
                    <a:cubicBezTo>
                      <a:pt x="21415" y="1962"/>
                      <a:pt x="21333" y="2003"/>
                      <a:pt x="21211" y="2044"/>
                    </a:cubicBezTo>
                    <a:cubicBezTo>
                      <a:pt x="21211" y="2003"/>
                      <a:pt x="21231" y="1982"/>
                      <a:pt x="21251" y="1982"/>
                    </a:cubicBezTo>
                    <a:cubicBezTo>
                      <a:pt x="21272" y="1921"/>
                      <a:pt x="21313" y="1880"/>
                      <a:pt x="21231" y="1839"/>
                    </a:cubicBezTo>
                    <a:cubicBezTo>
                      <a:pt x="21181" y="1814"/>
                      <a:pt x="21130" y="1797"/>
                      <a:pt x="21084" y="1797"/>
                    </a:cubicBezTo>
                    <a:cubicBezTo>
                      <a:pt x="21056" y="1797"/>
                      <a:pt x="21030" y="1803"/>
                      <a:pt x="21006" y="1819"/>
                    </a:cubicBezTo>
                    <a:cubicBezTo>
                      <a:pt x="20863" y="1901"/>
                      <a:pt x="20720" y="1942"/>
                      <a:pt x="20557" y="1962"/>
                    </a:cubicBezTo>
                    <a:cubicBezTo>
                      <a:pt x="20516" y="2146"/>
                      <a:pt x="20311" y="2146"/>
                      <a:pt x="20107" y="2166"/>
                    </a:cubicBezTo>
                    <a:cubicBezTo>
                      <a:pt x="20005" y="2166"/>
                      <a:pt x="19923" y="2207"/>
                      <a:pt x="19882" y="2289"/>
                    </a:cubicBezTo>
                    <a:cubicBezTo>
                      <a:pt x="19821" y="2350"/>
                      <a:pt x="19719" y="2391"/>
                      <a:pt x="19637" y="2391"/>
                    </a:cubicBezTo>
                    <a:cubicBezTo>
                      <a:pt x="19453" y="2412"/>
                      <a:pt x="19290" y="2412"/>
                      <a:pt x="19106" y="2412"/>
                    </a:cubicBezTo>
                    <a:cubicBezTo>
                      <a:pt x="19088" y="2412"/>
                      <a:pt x="19077" y="2412"/>
                      <a:pt x="19070" y="2413"/>
                    </a:cubicBezTo>
                    <a:lnTo>
                      <a:pt x="19070" y="2413"/>
                    </a:lnTo>
                    <a:cubicBezTo>
                      <a:pt x="19077" y="2409"/>
                      <a:pt x="19081" y="2398"/>
                      <a:pt x="19045" y="2371"/>
                    </a:cubicBezTo>
                    <a:cubicBezTo>
                      <a:pt x="19024" y="2350"/>
                      <a:pt x="19024" y="2289"/>
                      <a:pt x="19045" y="2289"/>
                    </a:cubicBezTo>
                    <a:lnTo>
                      <a:pt x="19085" y="2268"/>
                    </a:lnTo>
                    <a:lnTo>
                      <a:pt x="19085" y="2268"/>
                    </a:lnTo>
                    <a:cubicBezTo>
                      <a:pt x="18759" y="2309"/>
                      <a:pt x="18411" y="2289"/>
                      <a:pt x="18002" y="2350"/>
                    </a:cubicBezTo>
                    <a:cubicBezTo>
                      <a:pt x="17859" y="2350"/>
                      <a:pt x="17737" y="2371"/>
                      <a:pt x="17594" y="2391"/>
                    </a:cubicBezTo>
                    <a:lnTo>
                      <a:pt x="17430" y="2432"/>
                    </a:lnTo>
                    <a:cubicBezTo>
                      <a:pt x="17349" y="2493"/>
                      <a:pt x="17267" y="2534"/>
                      <a:pt x="17185" y="2575"/>
                    </a:cubicBezTo>
                    <a:cubicBezTo>
                      <a:pt x="17154" y="2585"/>
                      <a:pt x="17129" y="2590"/>
                      <a:pt x="17106" y="2590"/>
                    </a:cubicBezTo>
                    <a:cubicBezTo>
                      <a:pt x="17083" y="2590"/>
                      <a:pt x="17062" y="2585"/>
                      <a:pt x="17042" y="2575"/>
                    </a:cubicBezTo>
                    <a:cubicBezTo>
                      <a:pt x="17042" y="2575"/>
                      <a:pt x="17001" y="2555"/>
                      <a:pt x="17001" y="2534"/>
                    </a:cubicBezTo>
                    <a:cubicBezTo>
                      <a:pt x="17001" y="2534"/>
                      <a:pt x="17001" y="2514"/>
                      <a:pt x="17001" y="2514"/>
                    </a:cubicBezTo>
                    <a:cubicBezTo>
                      <a:pt x="16797" y="2555"/>
                      <a:pt x="16572" y="2595"/>
                      <a:pt x="16368" y="2636"/>
                    </a:cubicBezTo>
                    <a:cubicBezTo>
                      <a:pt x="15959" y="2718"/>
                      <a:pt x="15550" y="2800"/>
                      <a:pt x="15162" y="2882"/>
                    </a:cubicBezTo>
                    <a:cubicBezTo>
                      <a:pt x="15111" y="2897"/>
                      <a:pt x="15060" y="2905"/>
                      <a:pt x="15010" y="2905"/>
                    </a:cubicBezTo>
                    <a:cubicBezTo>
                      <a:pt x="14862" y="2905"/>
                      <a:pt x="14728" y="2836"/>
                      <a:pt x="14651" y="2698"/>
                    </a:cubicBezTo>
                    <a:cubicBezTo>
                      <a:pt x="14549" y="2738"/>
                      <a:pt x="14447" y="2800"/>
                      <a:pt x="14345" y="2841"/>
                    </a:cubicBezTo>
                    <a:lnTo>
                      <a:pt x="14345" y="2882"/>
                    </a:lnTo>
                    <a:cubicBezTo>
                      <a:pt x="14304" y="2922"/>
                      <a:pt x="14243" y="2963"/>
                      <a:pt x="14181" y="2984"/>
                    </a:cubicBezTo>
                    <a:cubicBezTo>
                      <a:pt x="13854" y="3045"/>
                      <a:pt x="13589" y="3188"/>
                      <a:pt x="13241" y="3270"/>
                    </a:cubicBezTo>
                    <a:cubicBezTo>
                      <a:pt x="13160" y="3270"/>
                      <a:pt x="12976" y="3208"/>
                      <a:pt x="12976" y="3147"/>
                    </a:cubicBezTo>
                    <a:cubicBezTo>
                      <a:pt x="12976" y="3086"/>
                      <a:pt x="12955" y="2984"/>
                      <a:pt x="12935" y="2902"/>
                    </a:cubicBezTo>
                    <a:lnTo>
                      <a:pt x="12894" y="2902"/>
                    </a:lnTo>
                    <a:lnTo>
                      <a:pt x="12465" y="2677"/>
                    </a:lnTo>
                    <a:lnTo>
                      <a:pt x="12301" y="2698"/>
                    </a:lnTo>
                    <a:cubicBezTo>
                      <a:pt x="12092" y="2894"/>
                      <a:pt x="11824" y="2995"/>
                      <a:pt x="11555" y="2995"/>
                    </a:cubicBezTo>
                    <a:cubicBezTo>
                      <a:pt x="11376" y="2995"/>
                      <a:pt x="11197" y="2951"/>
                      <a:pt x="11034" y="2861"/>
                    </a:cubicBezTo>
                    <a:lnTo>
                      <a:pt x="10707" y="2820"/>
                    </a:lnTo>
                    <a:lnTo>
                      <a:pt x="10687" y="2820"/>
                    </a:lnTo>
                    <a:cubicBezTo>
                      <a:pt x="10544" y="2922"/>
                      <a:pt x="10381" y="2984"/>
                      <a:pt x="10217" y="3004"/>
                    </a:cubicBezTo>
                    <a:cubicBezTo>
                      <a:pt x="10156" y="3004"/>
                      <a:pt x="10115" y="2984"/>
                      <a:pt x="10074" y="2963"/>
                    </a:cubicBezTo>
                    <a:cubicBezTo>
                      <a:pt x="10054" y="2943"/>
                      <a:pt x="10033" y="2922"/>
                      <a:pt x="10033" y="2902"/>
                    </a:cubicBezTo>
                    <a:cubicBezTo>
                      <a:pt x="10054" y="2861"/>
                      <a:pt x="10054" y="2800"/>
                      <a:pt x="10094" y="2759"/>
                    </a:cubicBezTo>
                    <a:cubicBezTo>
                      <a:pt x="10115" y="2718"/>
                      <a:pt x="10135" y="2677"/>
                      <a:pt x="10115" y="2616"/>
                    </a:cubicBezTo>
                    <a:cubicBezTo>
                      <a:pt x="10094" y="2595"/>
                      <a:pt x="10074" y="2575"/>
                      <a:pt x="10054" y="2555"/>
                    </a:cubicBezTo>
                    <a:cubicBezTo>
                      <a:pt x="10033" y="2534"/>
                      <a:pt x="9972" y="2514"/>
                      <a:pt x="9951" y="2514"/>
                    </a:cubicBezTo>
                    <a:cubicBezTo>
                      <a:pt x="9891" y="2526"/>
                      <a:pt x="9845" y="2559"/>
                      <a:pt x="9796" y="2559"/>
                    </a:cubicBezTo>
                    <a:cubicBezTo>
                      <a:pt x="9762" y="2559"/>
                      <a:pt x="9728" y="2543"/>
                      <a:pt x="9686" y="2493"/>
                    </a:cubicBezTo>
                    <a:cubicBezTo>
                      <a:pt x="9645" y="2432"/>
                      <a:pt x="9563" y="2391"/>
                      <a:pt x="9502" y="2391"/>
                    </a:cubicBezTo>
                    <a:cubicBezTo>
                      <a:pt x="9486" y="2392"/>
                      <a:pt x="9472" y="2393"/>
                      <a:pt x="9458" y="2393"/>
                    </a:cubicBezTo>
                    <a:cubicBezTo>
                      <a:pt x="9229" y="2393"/>
                      <a:pt x="9168" y="2243"/>
                      <a:pt x="9052" y="2166"/>
                    </a:cubicBezTo>
                    <a:cubicBezTo>
                      <a:pt x="8991" y="2125"/>
                      <a:pt x="9032" y="2105"/>
                      <a:pt x="9114" y="2105"/>
                    </a:cubicBezTo>
                    <a:cubicBezTo>
                      <a:pt x="9139" y="2107"/>
                      <a:pt x="9162" y="2108"/>
                      <a:pt x="9184" y="2108"/>
                    </a:cubicBezTo>
                    <a:cubicBezTo>
                      <a:pt x="9375" y="2108"/>
                      <a:pt x="9441" y="2029"/>
                      <a:pt x="9441" y="1901"/>
                    </a:cubicBezTo>
                    <a:cubicBezTo>
                      <a:pt x="9441" y="1860"/>
                      <a:pt x="9441" y="1819"/>
                      <a:pt x="9441" y="1778"/>
                    </a:cubicBezTo>
                    <a:cubicBezTo>
                      <a:pt x="9236" y="1717"/>
                      <a:pt x="9011" y="1635"/>
                      <a:pt x="8807" y="1574"/>
                    </a:cubicBezTo>
                    <a:cubicBezTo>
                      <a:pt x="8776" y="1564"/>
                      <a:pt x="8751" y="1558"/>
                      <a:pt x="8725" y="1558"/>
                    </a:cubicBezTo>
                    <a:cubicBezTo>
                      <a:pt x="8700" y="1558"/>
                      <a:pt x="8674" y="1564"/>
                      <a:pt x="8644" y="1574"/>
                    </a:cubicBezTo>
                    <a:cubicBezTo>
                      <a:pt x="8378" y="1655"/>
                      <a:pt x="8112" y="1737"/>
                      <a:pt x="7847" y="1819"/>
                    </a:cubicBezTo>
                    <a:cubicBezTo>
                      <a:pt x="7867" y="1880"/>
                      <a:pt x="7888" y="1942"/>
                      <a:pt x="7908" y="2003"/>
                    </a:cubicBezTo>
                    <a:cubicBezTo>
                      <a:pt x="7969" y="2085"/>
                      <a:pt x="7969" y="2166"/>
                      <a:pt x="7847" y="2228"/>
                    </a:cubicBezTo>
                    <a:cubicBezTo>
                      <a:pt x="7785" y="2248"/>
                      <a:pt x="7724" y="2289"/>
                      <a:pt x="7663" y="2330"/>
                    </a:cubicBezTo>
                    <a:cubicBezTo>
                      <a:pt x="7612" y="2360"/>
                      <a:pt x="7550" y="2376"/>
                      <a:pt x="7489" y="2376"/>
                    </a:cubicBezTo>
                    <a:cubicBezTo>
                      <a:pt x="7428" y="2376"/>
                      <a:pt x="7367" y="2360"/>
                      <a:pt x="7315" y="2330"/>
                    </a:cubicBezTo>
                    <a:cubicBezTo>
                      <a:pt x="7254" y="2289"/>
                      <a:pt x="7213" y="2268"/>
                      <a:pt x="7172" y="2248"/>
                    </a:cubicBezTo>
                    <a:cubicBezTo>
                      <a:pt x="7086" y="2199"/>
                      <a:pt x="6992" y="2172"/>
                      <a:pt x="6899" y="2172"/>
                    </a:cubicBezTo>
                    <a:cubicBezTo>
                      <a:pt x="6839" y="2172"/>
                      <a:pt x="6779" y="2183"/>
                      <a:pt x="6723" y="2207"/>
                    </a:cubicBezTo>
                    <a:cubicBezTo>
                      <a:pt x="6580" y="2248"/>
                      <a:pt x="6478" y="2330"/>
                      <a:pt x="6355" y="2371"/>
                    </a:cubicBezTo>
                    <a:cubicBezTo>
                      <a:pt x="6263" y="2417"/>
                      <a:pt x="6171" y="2440"/>
                      <a:pt x="6079" y="2440"/>
                    </a:cubicBezTo>
                    <a:cubicBezTo>
                      <a:pt x="6049" y="2440"/>
                      <a:pt x="6018" y="2437"/>
                      <a:pt x="5987" y="2432"/>
                    </a:cubicBezTo>
                    <a:cubicBezTo>
                      <a:pt x="5883" y="2432"/>
                      <a:pt x="5768" y="2389"/>
                      <a:pt x="5674" y="2389"/>
                    </a:cubicBezTo>
                    <a:cubicBezTo>
                      <a:pt x="5639" y="2389"/>
                      <a:pt x="5606" y="2395"/>
                      <a:pt x="5579" y="2412"/>
                    </a:cubicBezTo>
                    <a:cubicBezTo>
                      <a:pt x="5435" y="2514"/>
                      <a:pt x="5313" y="2657"/>
                      <a:pt x="5395" y="2841"/>
                    </a:cubicBezTo>
                    <a:cubicBezTo>
                      <a:pt x="5395" y="2841"/>
                      <a:pt x="5415" y="2861"/>
                      <a:pt x="5415" y="2882"/>
                    </a:cubicBezTo>
                    <a:cubicBezTo>
                      <a:pt x="5456" y="3045"/>
                      <a:pt x="5313" y="3188"/>
                      <a:pt x="5088" y="3229"/>
                    </a:cubicBezTo>
                    <a:cubicBezTo>
                      <a:pt x="5027" y="3229"/>
                      <a:pt x="4986" y="3229"/>
                      <a:pt x="4925" y="3208"/>
                    </a:cubicBezTo>
                    <a:cubicBezTo>
                      <a:pt x="4884" y="3188"/>
                      <a:pt x="4843" y="3147"/>
                      <a:pt x="4782" y="3127"/>
                    </a:cubicBezTo>
                    <a:cubicBezTo>
                      <a:pt x="4700" y="3127"/>
                      <a:pt x="4618" y="3086"/>
                      <a:pt x="4557" y="3025"/>
                    </a:cubicBezTo>
                    <a:cubicBezTo>
                      <a:pt x="4312" y="3208"/>
                      <a:pt x="4026" y="3331"/>
                      <a:pt x="3719" y="3392"/>
                    </a:cubicBezTo>
                    <a:cubicBezTo>
                      <a:pt x="3648" y="3411"/>
                      <a:pt x="3575" y="3420"/>
                      <a:pt x="3502" y="3420"/>
                    </a:cubicBezTo>
                    <a:cubicBezTo>
                      <a:pt x="3257" y="3420"/>
                      <a:pt x="3008" y="3320"/>
                      <a:pt x="2820" y="3147"/>
                    </a:cubicBezTo>
                    <a:lnTo>
                      <a:pt x="2616" y="3127"/>
                    </a:lnTo>
                    <a:cubicBezTo>
                      <a:pt x="2513" y="3208"/>
                      <a:pt x="2370" y="3270"/>
                      <a:pt x="2227" y="3311"/>
                    </a:cubicBezTo>
                    <a:cubicBezTo>
                      <a:pt x="2000" y="3386"/>
                      <a:pt x="1761" y="3428"/>
                      <a:pt x="1528" y="3428"/>
                    </a:cubicBezTo>
                    <a:cubicBezTo>
                      <a:pt x="1447" y="3428"/>
                      <a:pt x="1367" y="3423"/>
                      <a:pt x="1287" y="3413"/>
                    </a:cubicBezTo>
                    <a:cubicBezTo>
                      <a:pt x="1083" y="3535"/>
                      <a:pt x="879" y="3638"/>
                      <a:pt x="654" y="3699"/>
                    </a:cubicBezTo>
                    <a:cubicBezTo>
                      <a:pt x="490" y="3719"/>
                      <a:pt x="347" y="3740"/>
                      <a:pt x="184" y="3740"/>
                    </a:cubicBezTo>
                    <a:cubicBezTo>
                      <a:pt x="123" y="3801"/>
                      <a:pt x="61" y="3862"/>
                      <a:pt x="0" y="3924"/>
                    </a:cubicBezTo>
                    <a:lnTo>
                      <a:pt x="0" y="35351"/>
                    </a:lnTo>
                    <a:lnTo>
                      <a:pt x="7438" y="35351"/>
                    </a:lnTo>
                    <a:cubicBezTo>
                      <a:pt x="7499" y="35331"/>
                      <a:pt x="7540" y="35331"/>
                      <a:pt x="7602" y="35331"/>
                    </a:cubicBezTo>
                    <a:cubicBezTo>
                      <a:pt x="7663" y="35310"/>
                      <a:pt x="7724" y="35290"/>
                      <a:pt x="7745" y="35229"/>
                    </a:cubicBezTo>
                    <a:cubicBezTo>
                      <a:pt x="7785" y="35167"/>
                      <a:pt x="7826" y="35086"/>
                      <a:pt x="7847" y="35024"/>
                    </a:cubicBezTo>
                    <a:cubicBezTo>
                      <a:pt x="7888" y="35024"/>
                      <a:pt x="7928" y="35004"/>
                      <a:pt x="7969" y="35004"/>
                    </a:cubicBezTo>
                    <a:cubicBezTo>
                      <a:pt x="8051" y="34902"/>
                      <a:pt x="8153" y="34820"/>
                      <a:pt x="8276" y="34779"/>
                    </a:cubicBezTo>
                    <a:cubicBezTo>
                      <a:pt x="8215" y="34697"/>
                      <a:pt x="8153" y="34636"/>
                      <a:pt x="8112" y="34575"/>
                    </a:cubicBezTo>
                    <a:cubicBezTo>
                      <a:pt x="8031" y="34473"/>
                      <a:pt x="8051" y="34329"/>
                      <a:pt x="8174" y="34289"/>
                    </a:cubicBezTo>
                    <a:cubicBezTo>
                      <a:pt x="8215" y="34248"/>
                      <a:pt x="8255" y="34227"/>
                      <a:pt x="8317" y="34227"/>
                    </a:cubicBezTo>
                    <a:cubicBezTo>
                      <a:pt x="8358" y="34207"/>
                      <a:pt x="8378" y="34207"/>
                      <a:pt x="8419" y="34186"/>
                    </a:cubicBezTo>
                    <a:lnTo>
                      <a:pt x="8541" y="34125"/>
                    </a:lnTo>
                    <a:lnTo>
                      <a:pt x="8582" y="34125"/>
                    </a:lnTo>
                    <a:cubicBezTo>
                      <a:pt x="8582" y="33892"/>
                      <a:pt x="8785" y="33715"/>
                      <a:pt x="9015" y="33715"/>
                    </a:cubicBezTo>
                    <a:cubicBezTo>
                      <a:pt x="9027" y="33715"/>
                      <a:pt x="9040" y="33715"/>
                      <a:pt x="9052" y="33716"/>
                    </a:cubicBezTo>
                    <a:cubicBezTo>
                      <a:pt x="9246" y="33744"/>
                      <a:pt x="9252" y="33734"/>
                      <a:pt x="9211" y="33795"/>
                    </a:cubicBezTo>
                    <a:lnTo>
                      <a:pt x="9211" y="33795"/>
                    </a:lnTo>
                    <a:cubicBezTo>
                      <a:pt x="9284" y="33710"/>
                      <a:pt x="9393" y="33655"/>
                      <a:pt x="9502" y="33655"/>
                    </a:cubicBezTo>
                    <a:lnTo>
                      <a:pt x="9522" y="33655"/>
                    </a:lnTo>
                    <a:cubicBezTo>
                      <a:pt x="9622" y="33555"/>
                      <a:pt x="9753" y="33505"/>
                      <a:pt x="9878" y="33505"/>
                    </a:cubicBezTo>
                    <a:cubicBezTo>
                      <a:pt x="9931" y="33505"/>
                      <a:pt x="9984" y="33514"/>
                      <a:pt x="10033" y="33533"/>
                    </a:cubicBezTo>
                    <a:cubicBezTo>
                      <a:pt x="10113" y="33573"/>
                      <a:pt x="10312" y="33652"/>
                      <a:pt x="10280" y="33713"/>
                    </a:cubicBezTo>
                    <a:lnTo>
                      <a:pt x="10280" y="33713"/>
                    </a:lnTo>
                    <a:cubicBezTo>
                      <a:pt x="10352" y="33593"/>
                      <a:pt x="10479" y="33533"/>
                      <a:pt x="10605" y="33533"/>
                    </a:cubicBezTo>
                    <a:cubicBezTo>
                      <a:pt x="10733" y="33533"/>
                      <a:pt x="10861" y="33594"/>
                      <a:pt x="10932" y="33716"/>
                    </a:cubicBezTo>
                    <a:cubicBezTo>
                      <a:pt x="11014" y="33778"/>
                      <a:pt x="11137" y="33839"/>
                      <a:pt x="11239" y="33859"/>
                    </a:cubicBezTo>
                    <a:cubicBezTo>
                      <a:pt x="11382" y="33880"/>
                      <a:pt x="11484" y="33982"/>
                      <a:pt x="11525" y="34125"/>
                    </a:cubicBezTo>
                    <a:cubicBezTo>
                      <a:pt x="11627" y="34146"/>
                      <a:pt x="11709" y="34207"/>
                      <a:pt x="11790" y="34268"/>
                    </a:cubicBezTo>
                    <a:cubicBezTo>
                      <a:pt x="12015" y="34186"/>
                      <a:pt x="12281" y="34146"/>
                      <a:pt x="12547" y="34146"/>
                    </a:cubicBezTo>
                    <a:cubicBezTo>
                      <a:pt x="12669" y="34146"/>
                      <a:pt x="12792" y="34186"/>
                      <a:pt x="12873" y="34248"/>
                    </a:cubicBezTo>
                    <a:cubicBezTo>
                      <a:pt x="12996" y="34248"/>
                      <a:pt x="13098" y="34207"/>
                      <a:pt x="13221" y="34146"/>
                    </a:cubicBezTo>
                    <a:lnTo>
                      <a:pt x="13323" y="34146"/>
                    </a:lnTo>
                    <a:cubicBezTo>
                      <a:pt x="13405" y="34146"/>
                      <a:pt x="13507" y="34207"/>
                      <a:pt x="13609" y="34227"/>
                    </a:cubicBezTo>
                    <a:cubicBezTo>
                      <a:pt x="13633" y="34233"/>
                      <a:pt x="13657" y="34236"/>
                      <a:pt x="13679" y="34236"/>
                    </a:cubicBezTo>
                    <a:cubicBezTo>
                      <a:pt x="13733" y="34236"/>
                      <a:pt x="13779" y="34221"/>
                      <a:pt x="13793" y="34207"/>
                    </a:cubicBezTo>
                    <a:cubicBezTo>
                      <a:pt x="13916" y="34115"/>
                      <a:pt x="14050" y="34069"/>
                      <a:pt x="14187" y="34069"/>
                    </a:cubicBezTo>
                    <a:cubicBezTo>
                      <a:pt x="14232" y="34069"/>
                      <a:pt x="14278" y="34074"/>
                      <a:pt x="14324" y="34084"/>
                    </a:cubicBezTo>
                    <a:cubicBezTo>
                      <a:pt x="14365" y="34105"/>
                      <a:pt x="14426" y="34105"/>
                      <a:pt x="14467" y="34125"/>
                    </a:cubicBezTo>
                    <a:lnTo>
                      <a:pt x="14508" y="34125"/>
                    </a:lnTo>
                    <a:cubicBezTo>
                      <a:pt x="14529" y="34125"/>
                      <a:pt x="14529" y="34105"/>
                      <a:pt x="14549" y="34105"/>
                    </a:cubicBezTo>
                    <a:cubicBezTo>
                      <a:pt x="14549" y="34084"/>
                      <a:pt x="14570" y="34064"/>
                      <a:pt x="14570" y="34043"/>
                    </a:cubicBezTo>
                    <a:cubicBezTo>
                      <a:pt x="14590" y="34003"/>
                      <a:pt x="14610" y="33962"/>
                      <a:pt x="14631" y="33941"/>
                    </a:cubicBezTo>
                    <a:cubicBezTo>
                      <a:pt x="14692" y="33859"/>
                      <a:pt x="14631" y="33737"/>
                      <a:pt x="14753" y="33696"/>
                    </a:cubicBezTo>
                    <a:cubicBezTo>
                      <a:pt x="14856" y="33655"/>
                      <a:pt x="14958" y="33614"/>
                      <a:pt x="15060" y="33594"/>
                    </a:cubicBezTo>
                    <a:lnTo>
                      <a:pt x="15060" y="33594"/>
                    </a:lnTo>
                    <a:lnTo>
                      <a:pt x="14999" y="33655"/>
                    </a:lnTo>
                    <a:cubicBezTo>
                      <a:pt x="14958" y="33676"/>
                      <a:pt x="14937" y="33716"/>
                      <a:pt x="14917" y="33737"/>
                    </a:cubicBezTo>
                    <a:cubicBezTo>
                      <a:pt x="14978" y="33778"/>
                      <a:pt x="15019" y="33819"/>
                      <a:pt x="15060" y="33880"/>
                    </a:cubicBezTo>
                    <a:cubicBezTo>
                      <a:pt x="15121" y="33849"/>
                      <a:pt x="15188" y="33834"/>
                      <a:pt x="15254" y="33834"/>
                    </a:cubicBezTo>
                    <a:cubicBezTo>
                      <a:pt x="15320" y="33834"/>
                      <a:pt x="15387" y="33849"/>
                      <a:pt x="15448" y="33880"/>
                    </a:cubicBezTo>
                    <a:cubicBezTo>
                      <a:pt x="15489" y="33859"/>
                      <a:pt x="15530" y="33839"/>
                      <a:pt x="15571" y="33819"/>
                    </a:cubicBezTo>
                    <a:lnTo>
                      <a:pt x="15775" y="33737"/>
                    </a:lnTo>
                    <a:cubicBezTo>
                      <a:pt x="15905" y="33691"/>
                      <a:pt x="16041" y="33668"/>
                      <a:pt x="16177" y="33668"/>
                    </a:cubicBezTo>
                    <a:cubicBezTo>
                      <a:pt x="16402" y="33668"/>
                      <a:pt x="16626" y="33732"/>
                      <a:pt x="16817" y="33859"/>
                    </a:cubicBezTo>
                    <a:cubicBezTo>
                      <a:pt x="17083" y="33778"/>
                      <a:pt x="17349" y="33737"/>
                      <a:pt x="17635" y="33737"/>
                    </a:cubicBezTo>
                    <a:lnTo>
                      <a:pt x="17573" y="33635"/>
                    </a:lnTo>
                    <a:lnTo>
                      <a:pt x="17839" y="33553"/>
                    </a:lnTo>
                    <a:cubicBezTo>
                      <a:pt x="17890" y="33485"/>
                      <a:pt x="17969" y="33446"/>
                      <a:pt x="18052" y="33446"/>
                    </a:cubicBezTo>
                    <a:cubicBezTo>
                      <a:pt x="18070" y="33446"/>
                      <a:pt x="18087" y="33447"/>
                      <a:pt x="18105" y="33451"/>
                    </a:cubicBezTo>
                    <a:cubicBezTo>
                      <a:pt x="18166" y="33410"/>
                      <a:pt x="18207" y="33389"/>
                      <a:pt x="18268" y="33349"/>
                    </a:cubicBezTo>
                    <a:cubicBezTo>
                      <a:pt x="18309" y="33308"/>
                      <a:pt x="18370" y="33287"/>
                      <a:pt x="18432" y="33287"/>
                    </a:cubicBezTo>
                    <a:cubicBezTo>
                      <a:pt x="18432" y="33349"/>
                      <a:pt x="18472" y="33389"/>
                      <a:pt x="18575" y="33410"/>
                    </a:cubicBezTo>
                    <a:cubicBezTo>
                      <a:pt x="18677" y="33369"/>
                      <a:pt x="18779" y="33308"/>
                      <a:pt x="18881" y="33267"/>
                    </a:cubicBezTo>
                    <a:cubicBezTo>
                      <a:pt x="18902" y="33165"/>
                      <a:pt x="19024" y="33124"/>
                      <a:pt x="19106" y="33042"/>
                    </a:cubicBezTo>
                    <a:cubicBezTo>
                      <a:pt x="19126" y="33042"/>
                      <a:pt x="19126" y="33042"/>
                      <a:pt x="19147" y="33063"/>
                    </a:cubicBezTo>
                    <a:cubicBezTo>
                      <a:pt x="19167" y="33083"/>
                      <a:pt x="19208" y="33124"/>
                      <a:pt x="19228" y="33144"/>
                    </a:cubicBezTo>
                    <a:cubicBezTo>
                      <a:pt x="19596" y="33063"/>
                      <a:pt x="19944" y="32981"/>
                      <a:pt x="20311" y="32940"/>
                    </a:cubicBezTo>
                    <a:cubicBezTo>
                      <a:pt x="20761" y="32858"/>
                      <a:pt x="21170" y="32797"/>
                      <a:pt x="21558" y="32756"/>
                    </a:cubicBezTo>
                    <a:cubicBezTo>
                      <a:pt x="21653" y="32677"/>
                      <a:pt x="21773" y="32647"/>
                      <a:pt x="21888" y="32647"/>
                    </a:cubicBezTo>
                    <a:cubicBezTo>
                      <a:pt x="21922" y="32647"/>
                      <a:pt x="21955" y="32649"/>
                      <a:pt x="21987" y="32654"/>
                    </a:cubicBezTo>
                    <a:cubicBezTo>
                      <a:pt x="22028" y="32654"/>
                      <a:pt x="22048" y="32674"/>
                      <a:pt x="22069" y="32695"/>
                    </a:cubicBezTo>
                    <a:cubicBezTo>
                      <a:pt x="22165" y="32689"/>
                      <a:pt x="22259" y="32686"/>
                      <a:pt x="22351" y="32686"/>
                    </a:cubicBezTo>
                    <a:cubicBezTo>
                      <a:pt x="22575" y="32686"/>
                      <a:pt x="22792" y="32701"/>
                      <a:pt x="23009" y="32715"/>
                    </a:cubicBezTo>
                    <a:cubicBezTo>
                      <a:pt x="23070" y="32715"/>
                      <a:pt x="23131" y="32736"/>
                      <a:pt x="23193" y="32756"/>
                    </a:cubicBezTo>
                    <a:cubicBezTo>
                      <a:pt x="23213" y="32756"/>
                      <a:pt x="23234" y="32736"/>
                      <a:pt x="23254" y="32736"/>
                    </a:cubicBezTo>
                    <a:cubicBezTo>
                      <a:pt x="23479" y="32654"/>
                      <a:pt x="23704" y="32552"/>
                      <a:pt x="23949" y="32470"/>
                    </a:cubicBezTo>
                    <a:lnTo>
                      <a:pt x="24133" y="32531"/>
                    </a:lnTo>
                    <a:cubicBezTo>
                      <a:pt x="24199" y="32518"/>
                      <a:pt x="24265" y="32511"/>
                      <a:pt x="24329" y="32511"/>
                    </a:cubicBezTo>
                    <a:cubicBezTo>
                      <a:pt x="24561" y="32511"/>
                      <a:pt x="24774" y="32596"/>
                      <a:pt x="24950" y="32756"/>
                    </a:cubicBezTo>
                    <a:cubicBezTo>
                      <a:pt x="25028" y="32753"/>
                      <a:pt x="25105" y="32751"/>
                      <a:pt x="25183" y="32751"/>
                    </a:cubicBezTo>
                    <a:cubicBezTo>
                      <a:pt x="25595" y="32751"/>
                      <a:pt x="26005" y="32799"/>
                      <a:pt x="26401" y="32920"/>
                    </a:cubicBezTo>
                    <a:cubicBezTo>
                      <a:pt x="26544" y="32940"/>
                      <a:pt x="26666" y="33001"/>
                      <a:pt x="26769" y="33083"/>
                    </a:cubicBezTo>
                    <a:cubicBezTo>
                      <a:pt x="26820" y="33093"/>
                      <a:pt x="26866" y="33098"/>
                      <a:pt x="26912" y="33098"/>
                    </a:cubicBezTo>
                    <a:cubicBezTo>
                      <a:pt x="26958" y="33098"/>
                      <a:pt x="27004" y="33093"/>
                      <a:pt x="27055" y="33083"/>
                    </a:cubicBezTo>
                    <a:cubicBezTo>
                      <a:pt x="27055" y="33063"/>
                      <a:pt x="27055" y="33042"/>
                      <a:pt x="27075" y="33022"/>
                    </a:cubicBezTo>
                    <a:cubicBezTo>
                      <a:pt x="27116" y="33042"/>
                      <a:pt x="27157" y="33063"/>
                      <a:pt x="27198" y="33083"/>
                    </a:cubicBezTo>
                    <a:cubicBezTo>
                      <a:pt x="27280" y="33103"/>
                      <a:pt x="27341" y="33124"/>
                      <a:pt x="27423" y="33144"/>
                    </a:cubicBezTo>
                    <a:cubicBezTo>
                      <a:pt x="27484" y="33124"/>
                      <a:pt x="27566" y="33103"/>
                      <a:pt x="27647" y="33103"/>
                    </a:cubicBezTo>
                    <a:cubicBezTo>
                      <a:pt x="27678" y="33134"/>
                      <a:pt x="27724" y="33149"/>
                      <a:pt x="27770" y="33149"/>
                    </a:cubicBezTo>
                    <a:cubicBezTo>
                      <a:pt x="27816" y="33149"/>
                      <a:pt x="27862" y="33134"/>
                      <a:pt x="27893" y="33103"/>
                    </a:cubicBezTo>
                    <a:lnTo>
                      <a:pt x="27954" y="33103"/>
                    </a:lnTo>
                    <a:cubicBezTo>
                      <a:pt x="28138" y="33042"/>
                      <a:pt x="28322" y="32981"/>
                      <a:pt x="28506" y="32940"/>
                    </a:cubicBezTo>
                    <a:cubicBezTo>
                      <a:pt x="28465" y="32736"/>
                      <a:pt x="28751" y="32817"/>
                      <a:pt x="28873" y="32776"/>
                    </a:cubicBezTo>
                    <a:cubicBezTo>
                      <a:pt x="28924" y="32797"/>
                      <a:pt x="28976" y="32807"/>
                      <a:pt x="29027" y="32807"/>
                    </a:cubicBezTo>
                    <a:cubicBezTo>
                      <a:pt x="29078" y="32807"/>
                      <a:pt x="29129" y="32797"/>
                      <a:pt x="29180" y="32776"/>
                    </a:cubicBezTo>
                    <a:cubicBezTo>
                      <a:pt x="29282" y="32715"/>
                      <a:pt x="29405" y="32674"/>
                      <a:pt x="29425" y="32552"/>
                    </a:cubicBezTo>
                    <a:cubicBezTo>
                      <a:pt x="29484" y="32351"/>
                      <a:pt x="29509" y="32266"/>
                      <a:pt x="29615" y="32266"/>
                    </a:cubicBezTo>
                    <a:cubicBezTo>
                      <a:pt x="29692" y="32266"/>
                      <a:pt x="29811" y="32311"/>
                      <a:pt x="30018" y="32388"/>
                    </a:cubicBezTo>
                    <a:cubicBezTo>
                      <a:pt x="30038" y="32388"/>
                      <a:pt x="30079" y="32429"/>
                      <a:pt x="30099" y="32429"/>
                    </a:cubicBezTo>
                    <a:cubicBezTo>
                      <a:pt x="30099" y="32429"/>
                      <a:pt x="30222" y="32409"/>
                      <a:pt x="30222" y="32388"/>
                    </a:cubicBezTo>
                    <a:cubicBezTo>
                      <a:pt x="30222" y="32306"/>
                      <a:pt x="30304" y="32266"/>
                      <a:pt x="30426" y="32245"/>
                    </a:cubicBezTo>
                    <a:lnTo>
                      <a:pt x="30426" y="32245"/>
                    </a:lnTo>
                    <a:cubicBezTo>
                      <a:pt x="30406" y="32266"/>
                      <a:pt x="30406" y="32286"/>
                      <a:pt x="30385" y="32306"/>
                    </a:cubicBezTo>
                    <a:cubicBezTo>
                      <a:pt x="30365" y="32347"/>
                      <a:pt x="30324" y="32388"/>
                      <a:pt x="30406" y="32429"/>
                    </a:cubicBezTo>
                    <a:cubicBezTo>
                      <a:pt x="30458" y="32455"/>
                      <a:pt x="30509" y="32481"/>
                      <a:pt x="30556" y="32481"/>
                    </a:cubicBezTo>
                    <a:cubicBezTo>
                      <a:pt x="30583" y="32481"/>
                      <a:pt x="30608" y="32472"/>
                      <a:pt x="30631" y="32450"/>
                    </a:cubicBezTo>
                    <a:cubicBezTo>
                      <a:pt x="30774" y="32368"/>
                      <a:pt x="30917" y="32327"/>
                      <a:pt x="31080" y="32306"/>
                    </a:cubicBezTo>
                    <a:cubicBezTo>
                      <a:pt x="31121" y="32143"/>
                      <a:pt x="31325" y="32123"/>
                      <a:pt x="31530" y="32102"/>
                    </a:cubicBezTo>
                    <a:cubicBezTo>
                      <a:pt x="31632" y="32102"/>
                      <a:pt x="31714" y="32061"/>
                      <a:pt x="31755" y="31980"/>
                    </a:cubicBezTo>
                    <a:cubicBezTo>
                      <a:pt x="31816" y="31918"/>
                      <a:pt x="31918" y="31877"/>
                      <a:pt x="32000" y="31877"/>
                    </a:cubicBezTo>
                    <a:cubicBezTo>
                      <a:pt x="32184" y="31877"/>
                      <a:pt x="32347" y="31857"/>
                      <a:pt x="32531" y="31857"/>
                    </a:cubicBezTo>
                    <a:cubicBezTo>
                      <a:pt x="32549" y="31857"/>
                      <a:pt x="32560" y="31856"/>
                      <a:pt x="32567" y="31856"/>
                    </a:cubicBezTo>
                    <a:lnTo>
                      <a:pt x="32567" y="31856"/>
                    </a:lnTo>
                    <a:cubicBezTo>
                      <a:pt x="32560" y="31860"/>
                      <a:pt x="32556" y="31871"/>
                      <a:pt x="32592" y="31898"/>
                    </a:cubicBezTo>
                    <a:cubicBezTo>
                      <a:pt x="32611" y="31917"/>
                      <a:pt x="32613" y="31970"/>
                      <a:pt x="32597" y="31995"/>
                    </a:cubicBezTo>
                    <a:lnTo>
                      <a:pt x="32597" y="31995"/>
                    </a:lnTo>
                    <a:cubicBezTo>
                      <a:pt x="32911" y="31959"/>
                      <a:pt x="33245" y="31957"/>
                      <a:pt x="33635" y="31918"/>
                    </a:cubicBezTo>
                    <a:cubicBezTo>
                      <a:pt x="33778" y="31898"/>
                      <a:pt x="33921" y="31877"/>
                      <a:pt x="34043" y="31857"/>
                    </a:cubicBezTo>
                    <a:lnTo>
                      <a:pt x="34207" y="31816"/>
                    </a:lnTo>
                    <a:cubicBezTo>
                      <a:pt x="34288" y="31755"/>
                      <a:pt x="34370" y="31714"/>
                      <a:pt x="34452" y="31673"/>
                    </a:cubicBezTo>
                    <a:lnTo>
                      <a:pt x="34595" y="31673"/>
                    </a:lnTo>
                    <a:cubicBezTo>
                      <a:pt x="34615" y="31693"/>
                      <a:pt x="34636" y="31693"/>
                      <a:pt x="34636" y="31714"/>
                    </a:cubicBezTo>
                    <a:lnTo>
                      <a:pt x="34636" y="31734"/>
                    </a:lnTo>
                    <a:cubicBezTo>
                      <a:pt x="34840" y="31693"/>
                      <a:pt x="35065" y="31673"/>
                      <a:pt x="35269" y="31632"/>
                    </a:cubicBezTo>
                    <a:cubicBezTo>
                      <a:pt x="35678" y="31550"/>
                      <a:pt x="36087" y="31448"/>
                      <a:pt x="36475" y="31367"/>
                    </a:cubicBezTo>
                    <a:cubicBezTo>
                      <a:pt x="36521" y="31353"/>
                      <a:pt x="36567" y="31346"/>
                      <a:pt x="36612" y="31346"/>
                    </a:cubicBezTo>
                    <a:cubicBezTo>
                      <a:pt x="36766" y="31346"/>
                      <a:pt x="36907" y="31424"/>
                      <a:pt x="36986" y="31550"/>
                    </a:cubicBezTo>
                    <a:cubicBezTo>
                      <a:pt x="37088" y="31510"/>
                      <a:pt x="37190" y="31469"/>
                      <a:pt x="37292" y="31428"/>
                    </a:cubicBezTo>
                    <a:lnTo>
                      <a:pt x="37292" y="31367"/>
                    </a:lnTo>
                    <a:cubicBezTo>
                      <a:pt x="37333" y="31326"/>
                      <a:pt x="37394" y="31305"/>
                      <a:pt x="37456" y="31285"/>
                    </a:cubicBezTo>
                    <a:cubicBezTo>
                      <a:pt x="37783" y="31203"/>
                      <a:pt x="38069" y="31060"/>
                      <a:pt x="38396" y="30999"/>
                    </a:cubicBezTo>
                    <a:cubicBezTo>
                      <a:pt x="38407" y="30996"/>
                      <a:pt x="38419" y="30995"/>
                      <a:pt x="38433" y="30995"/>
                    </a:cubicBezTo>
                    <a:cubicBezTo>
                      <a:pt x="38523" y="30995"/>
                      <a:pt x="38661" y="31048"/>
                      <a:pt x="38661" y="31101"/>
                    </a:cubicBezTo>
                    <a:cubicBezTo>
                      <a:pt x="38661" y="31162"/>
                      <a:pt x="38682" y="31285"/>
                      <a:pt x="38702" y="31367"/>
                    </a:cubicBezTo>
                    <a:lnTo>
                      <a:pt x="38743" y="31367"/>
                    </a:lnTo>
                    <a:lnTo>
                      <a:pt x="39172" y="31571"/>
                    </a:lnTo>
                    <a:lnTo>
                      <a:pt x="39336" y="31550"/>
                    </a:lnTo>
                    <a:cubicBezTo>
                      <a:pt x="39542" y="31368"/>
                      <a:pt x="39807" y="31272"/>
                      <a:pt x="40074" y="31272"/>
                    </a:cubicBezTo>
                    <a:cubicBezTo>
                      <a:pt x="40255" y="31272"/>
                      <a:pt x="40437" y="31316"/>
                      <a:pt x="40603" y="31407"/>
                    </a:cubicBezTo>
                    <a:lnTo>
                      <a:pt x="40909" y="31446"/>
                    </a:lnTo>
                    <a:lnTo>
                      <a:pt x="40909" y="31446"/>
                    </a:lnTo>
                    <a:lnTo>
                      <a:pt x="40909" y="82"/>
                    </a:lnTo>
                    <a:lnTo>
                      <a:pt x="40848" y="102"/>
                    </a:lnTo>
                    <a:cubicBezTo>
                      <a:pt x="40807" y="102"/>
                      <a:pt x="40766" y="101"/>
                      <a:pt x="40726" y="101"/>
                    </a:cubicBezTo>
                    <a:cubicBezTo>
                      <a:pt x="40626" y="101"/>
                      <a:pt x="40532" y="111"/>
                      <a:pt x="40459" y="184"/>
                    </a:cubicBezTo>
                    <a:cubicBezTo>
                      <a:pt x="40448" y="208"/>
                      <a:pt x="40400" y="218"/>
                      <a:pt x="40351" y="218"/>
                    </a:cubicBezTo>
                    <a:cubicBezTo>
                      <a:pt x="40316" y="218"/>
                      <a:pt x="40281" y="213"/>
                      <a:pt x="40255" y="205"/>
                    </a:cubicBezTo>
                    <a:cubicBezTo>
                      <a:pt x="40092" y="184"/>
                      <a:pt x="39949" y="102"/>
                      <a:pt x="398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214313" rotWithShape="0" algn="bl" dir="4260000" dist="95250">
                  <a:srgbClr val="000000">
                    <a:alpha val="50000"/>
                  </a:srgb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2" name="Google Shape;1612;p37"/>
              <p:cNvSpPr/>
              <p:nvPr/>
            </p:nvSpPr>
            <p:spPr>
              <a:xfrm>
                <a:off x="230875" y="3791825"/>
                <a:ext cx="1023275" cy="856725"/>
              </a:xfrm>
              <a:custGeom>
                <a:rect b="b" l="l" r="r" t="t"/>
                <a:pathLst>
                  <a:path extrusionOk="0" h="34269" w="40931">
                    <a:moveTo>
                      <a:pt x="32597" y="30176"/>
                    </a:moveTo>
                    <a:cubicBezTo>
                      <a:pt x="32582" y="30178"/>
                      <a:pt x="32567" y="30179"/>
                      <a:pt x="32552" y="30181"/>
                    </a:cubicBezTo>
                    <a:lnTo>
                      <a:pt x="32593" y="30181"/>
                    </a:lnTo>
                    <a:cubicBezTo>
                      <a:pt x="32594" y="30180"/>
                      <a:pt x="32596" y="30178"/>
                      <a:pt x="32597" y="30176"/>
                    </a:cubicBezTo>
                    <a:close/>
                    <a:moveTo>
                      <a:pt x="39867" y="0"/>
                    </a:moveTo>
                    <a:cubicBezTo>
                      <a:pt x="39622" y="82"/>
                      <a:pt x="39357" y="123"/>
                      <a:pt x="39091" y="123"/>
                    </a:cubicBezTo>
                    <a:cubicBezTo>
                      <a:pt x="39070" y="126"/>
                      <a:pt x="39049" y="128"/>
                      <a:pt x="39028" y="128"/>
                    </a:cubicBezTo>
                    <a:cubicBezTo>
                      <a:pt x="38927" y="128"/>
                      <a:pt x="38832" y="88"/>
                      <a:pt x="38764" y="21"/>
                    </a:cubicBezTo>
                    <a:cubicBezTo>
                      <a:pt x="38641" y="21"/>
                      <a:pt x="38519" y="62"/>
                      <a:pt x="38417" y="123"/>
                    </a:cubicBezTo>
                    <a:lnTo>
                      <a:pt x="38314" y="123"/>
                    </a:lnTo>
                    <a:cubicBezTo>
                      <a:pt x="38233" y="123"/>
                      <a:pt x="38131" y="62"/>
                      <a:pt x="38028" y="41"/>
                    </a:cubicBezTo>
                    <a:cubicBezTo>
                      <a:pt x="38010" y="35"/>
                      <a:pt x="37992" y="33"/>
                      <a:pt x="37975" y="33"/>
                    </a:cubicBezTo>
                    <a:cubicBezTo>
                      <a:pt x="37931" y="33"/>
                      <a:pt x="37888" y="47"/>
                      <a:pt x="37844" y="62"/>
                    </a:cubicBezTo>
                    <a:cubicBezTo>
                      <a:pt x="37722" y="154"/>
                      <a:pt x="37588" y="200"/>
                      <a:pt x="37451" y="200"/>
                    </a:cubicBezTo>
                    <a:cubicBezTo>
                      <a:pt x="37405" y="200"/>
                      <a:pt x="37359" y="194"/>
                      <a:pt x="37313" y="184"/>
                    </a:cubicBezTo>
                    <a:cubicBezTo>
                      <a:pt x="37272" y="184"/>
                      <a:pt x="37231" y="164"/>
                      <a:pt x="37170" y="143"/>
                    </a:cubicBezTo>
                    <a:cubicBezTo>
                      <a:pt x="37159" y="141"/>
                      <a:pt x="37149" y="140"/>
                      <a:pt x="37141" y="140"/>
                    </a:cubicBezTo>
                    <a:cubicBezTo>
                      <a:pt x="37072" y="140"/>
                      <a:pt x="37086" y="207"/>
                      <a:pt x="37068" y="225"/>
                    </a:cubicBezTo>
                    <a:cubicBezTo>
                      <a:pt x="37048" y="266"/>
                      <a:pt x="37027" y="307"/>
                      <a:pt x="37007" y="327"/>
                    </a:cubicBezTo>
                    <a:cubicBezTo>
                      <a:pt x="36945" y="409"/>
                      <a:pt x="37007" y="532"/>
                      <a:pt x="36884" y="572"/>
                    </a:cubicBezTo>
                    <a:cubicBezTo>
                      <a:pt x="36782" y="613"/>
                      <a:pt x="36680" y="654"/>
                      <a:pt x="36578" y="675"/>
                    </a:cubicBezTo>
                    <a:lnTo>
                      <a:pt x="36639" y="613"/>
                    </a:lnTo>
                    <a:cubicBezTo>
                      <a:pt x="36680" y="593"/>
                      <a:pt x="36680" y="572"/>
                      <a:pt x="36721" y="532"/>
                    </a:cubicBezTo>
                    <a:cubicBezTo>
                      <a:pt x="36680" y="491"/>
                      <a:pt x="36639" y="450"/>
                      <a:pt x="36598" y="409"/>
                    </a:cubicBezTo>
                    <a:cubicBezTo>
                      <a:pt x="36497" y="434"/>
                      <a:pt x="36388" y="452"/>
                      <a:pt x="36281" y="452"/>
                    </a:cubicBezTo>
                    <a:cubicBezTo>
                      <a:pt x="36215" y="452"/>
                      <a:pt x="36150" y="445"/>
                      <a:pt x="36087" y="429"/>
                    </a:cubicBezTo>
                    <a:lnTo>
                      <a:pt x="36067" y="429"/>
                    </a:lnTo>
                    <a:lnTo>
                      <a:pt x="35862" y="511"/>
                    </a:lnTo>
                    <a:cubicBezTo>
                      <a:pt x="35724" y="568"/>
                      <a:pt x="35580" y="596"/>
                      <a:pt x="35436" y="596"/>
                    </a:cubicBezTo>
                    <a:cubicBezTo>
                      <a:pt x="35219" y="596"/>
                      <a:pt x="35005" y="532"/>
                      <a:pt x="34820" y="409"/>
                    </a:cubicBezTo>
                    <a:cubicBezTo>
                      <a:pt x="34555" y="470"/>
                      <a:pt x="34289" y="511"/>
                      <a:pt x="34003" y="532"/>
                    </a:cubicBezTo>
                    <a:cubicBezTo>
                      <a:pt x="34023" y="552"/>
                      <a:pt x="34044" y="593"/>
                      <a:pt x="34064" y="613"/>
                    </a:cubicBezTo>
                    <a:lnTo>
                      <a:pt x="33778" y="716"/>
                    </a:lnTo>
                    <a:cubicBezTo>
                      <a:pt x="33717" y="777"/>
                      <a:pt x="33635" y="818"/>
                      <a:pt x="33553" y="818"/>
                    </a:cubicBezTo>
                    <a:cubicBezTo>
                      <a:pt x="33492" y="838"/>
                      <a:pt x="33431" y="879"/>
                      <a:pt x="33390" y="920"/>
                    </a:cubicBezTo>
                    <a:cubicBezTo>
                      <a:pt x="33329" y="961"/>
                      <a:pt x="33267" y="981"/>
                      <a:pt x="33206" y="981"/>
                    </a:cubicBezTo>
                    <a:cubicBezTo>
                      <a:pt x="33206" y="920"/>
                      <a:pt x="33165" y="879"/>
                      <a:pt x="33063" y="838"/>
                    </a:cubicBezTo>
                    <a:cubicBezTo>
                      <a:pt x="32961" y="899"/>
                      <a:pt x="32879" y="961"/>
                      <a:pt x="32777" y="1002"/>
                    </a:cubicBezTo>
                    <a:cubicBezTo>
                      <a:pt x="32736" y="1083"/>
                      <a:pt x="32634" y="1145"/>
                      <a:pt x="32552" y="1226"/>
                    </a:cubicBezTo>
                    <a:lnTo>
                      <a:pt x="32511" y="1206"/>
                    </a:lnTo>
                    <a:cubicBezTo>
                      <a:pt x="32470" y="1185"/>
                      <a:pt x="32450" y="1145"/>
                      <a:pt x="32409" y="1124"/>
                    </a:cubicBezTo>
                    <a:cubicBezTo>
                      <a:pt x="32062" y="1206"/>
                      <a:pt x="31694" y="1267"/>
                      <a:pt x="31326" y="1329"/>
                    </a:cubicBezTo>
                    <a:cubicBezTo>
                      <a:pt x="30876" y="1390"/>
                      <a:pt x="30488" y="1472"/>
                      <a:pt x="30100" y="1512"/>
                    </a:cubicBezTo>
                    <a:cubicBezTo>
                      <a:pt x="29989" y="1592"/>
                      <a:pt x="29866" y="1622"/>
                      <a:pt x="29750" y="1622"/>
                    </a:cubicBezTo>
                    <a:cubicBezTo>
                      <a:pt x="29716" y="1622"/>
                      <a:pt x="29683" y="1619"/>
                      <a:pt x="29650" y="1615"/>
                    </a:cubicBezTo>
                    <a:cubicBezTo>
                      <a:pt x="29630" y="1594"/>
                      <a:pt x="29589" y="1594"/>
                      <a:pt x="29569" y="1574"/>
                    </a:cubicBezTo>
                    <a:cubicBezTo>
                      <a:pt x="29262" y="1574"/>
                      <a:pt x="28956" y="1574"/>
                      <a:pt x="28649" y="1553"/>
                    </a:cubicBezTo>
                    <a:cubicBezTo>
                      <a:pt x="28567" y="1533"/>
                      <a:pt x="28527" y="1533"/>
                      <a:pt x="28465" y="1492"/>
                    </a:cubicBezTo>
                    <a:cubicBezTo>
                      <a:pt x="28445" y="1512"/>
                      <a:pt x="28424" y="1512"/>
                      <a:pt x="28404" y="1533"/>
                    </a:cubicBezTo>
                    <a:cubicBezTo>
                      <a:pt x="28159" y="1615"/>
                      <a:pt x="27934" y="1696"/>
                      <a:pt x="27709" y="1778"/>
                    </a:cubicBezTo>
                    <a:lnTo>
                      <a:pt x="27505" y="1737"/>
                    </a:lnTo>
                    <a:cubicBezTo>
                      <a:pt x="27443" y="1751"/>
                      <a:pt x="27379" y="1757"/>
                      <a:pt x="27316" y="1757"/>
                    </a:cubicBezTo>
                    <a:cubicBezTo>
                      <a:pt x="27089" y="1757"/>
                      <a:pt x="26863" y="1672"/>
                      <a:pt x="26687" y="1512"/>
                    </a:cubicBezTo>
                    <a:cubicBezTo>
                      <a:pt x="26625" y="1515"/>
                      <a:pt x="26563" y="1516"/>
                      <a:pt x="26501" y="1516"/>
                    </a:cubicBezTo>
                    <a:cubicBezTo>
                      <a:pt x="26073" y="1516"/>
                      <a:pt x="25647" y="1456"/>
                      <a:pt x="25237" y="1349"/>
                    </a:cubicBezTo>
                    <a:cubicBezTo>
                      <a:pt x="25094" y="1329"/>
                      <a:pt x="24971" y="1267"/>
                      <a:pt x="24869" y="1185"/>
                    </a:cubicBezTo>
                    <a:cubicBezTo>
                      <a:pt x="24828" y="1175"/>
                      <a:pt x="24782" y="1170"/>
                      <a:pt x="24736" y="1170"/>
                    </a:cubicBezTo>
                    <a:cubicBezTo>
                      <a:pt x="24690" y="1170"/>
                      <a:pt x="24644" y="1175"/>
                      <a:pt x="24603" y="1185"/>
                    </a:cubicBezTo>
                    <a:cubicBezTo>
                      <a:pt x="24603" y="1206"/>
                      <a:pt x="24603" y="1226"/>
                      <a:pt x="24583" y="1247"/>
                    </a:cubicBezTo>
                    <a:cubicBezTo>
                      <a:pt x="24542" y="1226"/>
                      <a:pt x="24501" y="1206"/>
                      <a:pt x="24460" y="1185"/>
                    </a:cubicBezTo>
                    <a:cubicBezTo>
                      <a:pt x="24378" y="1165"/>
                      <a:pt x="24297" y="1145"/>
                      <a:pt x="24215" y="1124"/>
                    </a:cubicBezTo>
                    <a:lnTo>
                      <a:pt x="24011" y="1165"/>
                    </a:lnTo>
                    <a:lnTo>
                      <a:pt x="23704" y="1165"/>
                    </a:lnTo>
                    <a:cubicBezTo>
                      <a:pt x="23500" y="1206"/>
                      <a:pt x="23336" y="1267"/>
                      <a:pt x="23152" y="1329"/>
                    </a:cubicBezTo>
                    <a:cubicBezTo>
                      <a:pt x="23193" y="1533"/>
                      <a:pt x="22907" y="1431"/>
                      <a:pt x="22785" y="1492"/>
                    </a:cubicBezTo>
                    <a:cubicBezTo>
                      <a:pt x="22734" y="1472"/>
                      <a:pt x="22682" y="1461"/>
                      <a:pt x="22631" y="1461"/>
                    </a:cubicBezTo>
                    <a:cubicBezTo>
                      <a:pt x="22580" y="1461"/>
                      <a:pt x="22529" y="1472"/>
                      <a:pt x="22478" y="1492"/>
                    </a:cubicBezTo>
                    <a:cubicBezTo>
                      <a:pt x="22376" y="1553"/>
                      <a:pt x="22253" y="1615"/>
                      <a:pt x="22233" y="1717"/>
                    </a:cubicBezTo>
                    <a:cubicBezTo>
                      <a:pt x="22174" y="1918"/>
                      <a:pt x="22142" y="2003"/>
                      <a:pt x="22035" y="2003"/>
                    </a:cubicBezTo>
                    <a:cubicBezTo>
                      <a:pt x="21956" y="2003"/>
                      <a:pt x="21838" y="1958"/>
                      <a:pt x="21640" y="1880"/>
                    </a:cubicBezTo>
                    <a:cubicBezTo>
                      <a:pt x="21599" y="1880"/>
                      <a:pt x="21579" y="1860"/>
                      <a:pt x="21559" y="1860"/>
                    </a:cubicBezTo>
                    <a:cubicBezTo>
                      <a:pt x="21538" y="1860"/>
                      <a:pt x="21436" y="1860"/>
                      <a:pt x="21436" y="1880"/>
                    </a:cubicBezTo>
                    <a:cubicBezTo>
                      <a:pt x="21436" y="1982"/>
                      <a:pt x="21334" y="2003"/>
                      <a:pt x="21232" y="2044"/>
                    </a:cubicBezTo>
                    <a:cubicBezTo>
                      <a:pt x="21232" y="2023"/>
                      <a:pt x="21252" y="2003"/>
                      <a:pt x="21252" y="1982"/>
                    </a:cubicBezTo>
                    <a:cubicBezTo>
                      <a:pt x="21293" y="1921"/>
                      <a:pt x="21334" y="1880"/>
                      <a:pt x="21252" y="1839"/>
                    </a:cubicBezTo>
                    <a:cubicBezTo>
                      <a:pt x="21189" y="1814"/>
                      <a:pt x="21141" y="1797"/>
                      <a:pt x="21100" y="1797"/>
                    </a:cubicBezTo>
                    <a:cubicBezTo>
                      <a:pt x="21074" y="1797"/>
                      <a:pt x="21051" y="1803"/>
                      <a:pt x="21027" y="1819"/>
                    </a:cubicBezTo>
                    <a:cubicBezTo>
                      <a:pt x="20884" y="1901"/>
                      <a:pt x="20721" y="1942"/>
                      <a:pt x="20557" y="1982"/>
                    </a:cubicBezTo>
                    <a:cubicBezTo>
                      <a:pt x="20537" y="2146"/>
                      <a:pt x="20332" y="2166"/>
                      <a:pt x="20128" y="2166"/>
                    </a:cubicBezTo>
                    <a:cubicBezTo>
                      <a:pt x="20026" y="2166"/>
                      <a:pt x="19944" y="2207"/>
                      <a:pt x="19883" y="2289"/>
                    </a:cubicBezTo>
                    <a:cubicBezTo>
                      <a:pt x="19822" y="2350"/>
                      <a:pt x="19740" y="2391"/>
                      <a:pt x="19658" y="2391"/>
                    </a:cubicBezTo>
                    <a:cubicBezTo>
                      <a:pt x="19474" y="2412"/>
                      <a:pt x="19290" y="2412"/>
                      <a:pt x="19127" y="2412"/>
                    </a:cubicBezTo>
                    <a:cubicBezTo>
                      <a:pt x="19106" y="2412"/>
                      <a:pt x="19093" y="2412"/>
                      <a:pt x="19085" y="2413"/>
                    </a:cubicBezTo>
                    <a:lnTo>
                      <a:pt x="19085" y="2413"/>
                    </a:lnTo>
                    <a:cubicBezTo>
                      <a:pt x="19094" y="2409"/>
                      <a:pt x="19102" y="2398"/>
                      <a:pt x="19066" y="2371"/>
                    </a:cubicBezTo>
                    <a:cubicBezTo>
                      <a:pt x="19045" y="2350"/>
                      <a:pt x="19045" y="2289"/>
                      <a:pt x="19066" y="2289"/>
                    </a:cubicBezTo>
                    <a:lnTo>
                      <a:pt x="19106" y="2268"/>
                    </a:lnTo>
                    <a:lnTo>
                      <a:pt x="19106" y="2268"/>
                    </a:lnTo>
                    <a:cubicBezTo>
                      <a:pt x="18780" y="2309"/>
                      <a:pt x="18432" y="2289"/>
                      <a:pt x="18003" y="2350"/>
                    </a:cubicBezTo>
                    <a:cubicBezTo>
                      <a:pt x="17880" y="2350"/>
                      <a:pt x="17758" y="2371"/>
                      <a:pt x="17615" y="2412"/>
                    </a:cubicBezTo>
                    <a:lnTo>
                      <a:pt x="17431" y="2452"/>
                    </a:lnTo>
                    <a:cubicBezTo>
                      <a:pt x="17370" y="2493"/>
                      <a:pt x="17288" y="2555"/>
                      <a:pt x="17206" y="2595"/>
                    </a:cubicBezTo>
                    <a:lnTo>
                      <a:pt x="17043" y="2595"/>
                    </a:lnTo>
                    <a:cubicBezTo>
                      <a:pt x="17043" y="2595"/>
                      <a:pt x="17022" y="2555"/>
                      <a:pt x="17022" y="2534"/>
                    </a:cubicBezTo>
                    <a:cubicBezTo>
                      <a:pt x="17022" y="2534"/>
                      <a:pt x="17022" y="2534"/>
                      <a:pt x="17022" y="2514"/>
                    </a:cubicBezTo>
                    <a:cubicBezTo>
                      <a:pt x="16818" y="2555"/>
                      <a:pt x="16593" y="2595"/>
                      <a:pt x="16389" y="2636"/>
                    </a:cubicBezTo>
                    <a:cubicBezTo>
                      <a:pt x="15980" y="2718"/>
                      <a:pt x="15571" y="2800"/>
                      <a:pt x="15183" y="2882"/>
                    </a:cubicBezTo>
                    <a:cubicBezTo>
                      <a:pt x="15128" y="2903"/>
                      <a:pt x="15074" y="2914"/>
                      <a:pt x="15021" y="2914"/>
                    </a:cubicBezTo>
                    <a:cubicBezTo>
                      <a:pt x="14877" y="2914"/>
                      <a:pt x="14747" y="2838"/>
                      <a:pt x="14672" y="2718"/>
                    </a:cubicBezTo>
                    <a:cubicBezTo>
                      <a:pt x="14570" y="2759"/>
                      <a:pt x="14468" y="2800"/>
                      <a:pt x="14366" y="2841"/>
                    </a:cubicBezTo>
                    <a:lnTo>
                      <a:pt x="14366" y="2902"/>
                    </a:lnTo>
                    <a:cubicBezTo>
                      <a:pt x="14325" y="2922"/>
                      <a:pt x="14264" y="2963"/>
                      <a:pt x="14202" y="2984"/>
                    </a:cubicBezTo>
                    <a:cubicBezTo>
                      <a:pt x="13875" y="3045"/>
                      <a:pt x="13589" y="3188"/>
                      <a:pt x="13262" y="3270"/>
                    </a:cubicBezTo>
                    <a:cubicBezTo>
                      <a:pt x="13253" y="3272"/>
                      <a:pt x="13243" y="3273"/>
                      <a:pt x="13233" y="3273"/>
                    </a:cubicBezTo>
                    <a:cubicBezTo>
                      <a:pt x="13143" y="3273"/>
                      <a:pt x="12997" y="3204"/>
                      <a:pt x="12997" y="3168"/>
                    </a:cubicBezTo>
                    <a:cubicBezTo>
                      <a:pt x="12997" y="3106"/>
                      <a:pt x="12976" y="2984"/>
                      <a:pt x="12935" y="2902"/>
                    </a:cubicBezTo>
                    <a:lnTo>
                      <a:pt x="12915" y="2902"/>
                    </a:lnTo>
                    <a:lnTo>
                      <a:pt x="12465" y="2677"/>
                    </a:lnTo>
                    <a:lnTo>
                      <a:pt x="12322" y="2698"/>
                    </a:lnTo>
                    <a:cubicBezTo>
                      <a:pt x="12113" y="2894"/>
                      <a:pt x="11845" y="2995"/>
                      <a:pt x="11576" y="2995"/>
                    </a:cubicBezTo>
                    <a:cubicBezTo>
                      <a:pt x="11397" y="2995"/>
                      <a:pt x="11218" y="2951"/>
                      <a:pt x="11055" y="2861"/>
                    </a:cubicBezTo>
                    <a:lnTo>
                      <a:pt x="10728" y="2820"/>
                    </a:lnTo>
                    <a:lnTo>
                      <a:pt x="10708" y="2820"/>
                    </a:lnTo>
                    <a:cubicBezTo>
                      <a:pt x="10565" y="2922"/>
                      <a:pt x="10402" y="2984"/>
                      <a:pt x="10218" y="3004"/>
                    </a:cubicBezTo>
                    <a:cubicBezTo>
                      <a:pt x="10197" y="3004"/>
                      <a:pt x="10136" y="2984"/>
                      <a:pt x="10095" y="2963"/>
                    </a:cubicBezTo>
                    <a:cubicBezTo>
                      <a:pt x="10075" y="2943"/>
                      <a:pt x="10054" y="2922"/>
                      <a:pt x="10054" y="2902"/>
                    </a:cubicBezTo>
                    <a:cubicBezTo>
                      <a:pt x="10075" y="2861"/>
                      <a:pt x="10075" y="2820"/>
                      <a:pt x="10095" y="2759"/>
                    </a:cubicBezTo>
                    <a:cubicBezTo>
                      <a:pt x="10115" y="2718"/>
                      <a:pt x="10156" y="2677"/>
                      <a:pt x="10136" y="2636"/>
                    </a:cubicBezTo>
                    <a:cubicBezTo>
                      <a:pt x="10115" y="2616"/>
                      <a:pt x="10095" y="2575"/>
                      <a:pt x="10075" y="2555"/>
                    </a:cubicBezTo>
                    <a:cubicBezTo>
                      <a:pt x="10046" y="2540"/>
                      <a:pt x="10017" y="2526"/>
                      <a:pt x="9988" y="2526"/>
                    </a:cubicBezTo>
                    <a:cubicBezTo>
                      <a:pt x="9976" y="2526"/>
                      <a:pt x="9964" y="2528"/>
                      <a:pt x="9952" y="2534"/>
                    </a:cubicBezTo>
                    <a:cubicBezTo>
                      <a:pt x="9908" y="2545"/>
                      <a:pt x="9871" y="2568"/>
                      <a:pt x="9829" y="2568"/>
                    </a:cubicBezTo>
                    <a:cubicBezTo>
                      <a:pt x="9793" y="2568"/>
                      <a:pt x="9754" y="2550"/>
                      <a:pt x="9707" y="2493"/>
                    </a:cubicBezTo>
                    <a:cubicBezTo>
                      <a:pt x="9666" y="2432"/>
                      <a:pt x="9584" y="2391"/>
                      <a:pt x="9502" y="2391"/>
                    </a:cubicBezTo>
                    <a:cubicBezTo>
                      <a:pt x="9486" y="2392"/>
                      <a:pt x="9471" y="2393"/>
                      <a:pt x="9457" y="2393"/>
                    </a:cubicBezTo>
                    <a:cubicBezTo>
                      <a:pt x="9249" y="2393"/>
                      <a:pt x="9188" y="2262"/>
                      <a:pt x="9073" y="2166"/>
                    </a:cubicBezTo>
                    <a:cubicBezTo>
                      <a:pt x="9012" y="2146"/>
                      <a:pt x="9053" y="2105"/>
                      <a:pt x="9135" y="2105"/>
                    </a:cubicBezTo>
                    <a:cubicBezTo>
                      <a:pt x="9172" y="2111"/>
                      <a:pt x="9204" y="2114"/>
                      <a:pt x="9234" y="2114"/>
                    </a:cubicBezTo>
                    <a:cubicBezTo>
                      <a:pt x="9397" y="2114"/>
                      <a:pt x="9441" y="2022"/>
                      <a:pt x="9441" y="1901"/>
                    </a:cubicBezTo>
                    <a:cubicBezTo>
                      <a:pt x="9441" y="1860"/>
                      <a:pt x="9441" y="1819"/>
                      <a:pt x="9441" y="1799"/>
                    </a:cubicBezTo>
                    <a:cubicBezTo>
                      <a:pt x="9237" y="1717"/>
                      <a:pt x="9032" y="1655"/>
                      <a:pt x="8828" y="1574"/>
                    </a:cubicBezTo>
                    <a:lnTo>
                      <a:pt x="8665" y="1574"/>
                    </a:lnTo>
                    <a:cubicBezTo>
                      <a:pt x="8399" y="1655"/>
                      <a:pt x="8133" y="1758"/>
                      <a:pt x="7868" y="1839"/>
                    </a:cubicBezTo>
                    <a:cubicBezTo>
                      <a:pt x="7888" y="1901"/>
                      <a:pt x="7909" y="1942"/>
                      <a:pt x="7929" y="2003"/>
                    </a:cubicBezTo>
                    <a:cubicBezTo>
                      <a:pt x="7990" y="2105"/>
                      <a:pt x="7990" y="2187"/>
                      <a:pt x="7847" y="2228"/>
                    </a:cubicBezTo>
                    <a:cubicBezTo>
                      <a:pt x="7806" y="2268"/>
                      <a:pt x="7745" y="2289"/>
                      <a:pt x="7684" y="2330"/>
                    </a:cubicBezTo>
                    <a:cubicBezTo>
                      <a:pt x="7633" y="2371"/>
                      <a:pt x="7571" y="2391"/>
                      <a:pt x="7508" y="2391"/>
                    </a:cubicBezTo>
                    <a:cubicBezTo>
                      <a:pt x="7444" y="2391"/>
                      <a:pt x="7377" y="2371"/>
                      <a:pt x="7316" y="2330"/>
                    </a:cubicBezTo>
                    <a:cubicBezTo>
                      <a:pt x="7275" y="2309"/>
                      <a:pt x="7234" y="2268"/>
                      <a:pt x="7193" y="2248"/>
                    </a:cubicBezTo>
                    <a:cubicBezTo>
                      <a:pt x="7107" y="2199"/>
                      <a:pt x="7013" y="2172"/>
                      <a:pt x="6916" y="2172"/>
                    </a:cubicBezTo>
                    <a:cubicBezTo>
                      <a:pt x="6852" y="2172"/>
                      <a:pt x="6788" y="2183"/>
                      <a:pt x="6723" y="2207"/>
                    </a:cubicBezTo>
                    <a:cubicBezTo>
                      <a:pt x="6601" y="2268"/>
                      <a:pt x="6499" y="2330"/>
                      <a:pt x="6376" y="2391"/>
                    </a:cubicBezTo>
                    <a:cubicBezTo>
                      <a:pt x="6253" y="2432"/>
                      <a:pt x="6131" y="2452"/>
                      <a:pt x="6008" y="2452"/>
                    </a:cubicBezTo>
                    <a:cubicBezTo>
                      <a:pt x="5898" y="2452"/>
                      <a:pt x="5764" y="2392"/>
                      <a:pt x="5671" y="2392"/>
                    </a:cubicBezTo>
                    <a:cubicBezTo>
                      <a:pt x="5643" y="2392"/>
                      <a:pt x="5618" y="2397"/>
                      <a:pt x="5600" y="2412"/>
                    </a:cubicBezTo>
                    <a:cubicBezTo>
                      <a:pt x="5456" y="2534"/>
                      <a:pt x="5334" y="2657"/>
                      <a:pt x="5416" y="2841"/>
                    </a:cubicBezTo>
                    <a:cubicBezTo>
                      <a:pt x="5416" y="2861"/>
                      <a:pt x="5416" y="2882"/>
                      <a:pt x="5436" y="2902"/>
                    </a:cubicBezTo>
                    <a:cubicBezTo>
                      <a:pt x="5456" y="3065"/>
                      <a:pt x="5334" y="3188"/>
                      <a:pt x="5089" y="3249"/>
                    </a:cubicBezTo>
                    <a:cubicBezTo>
                      <a:pt x="5048" y="3249"/>
                      <a:pt x="4987" y="3229"/>
                      <a:pt x="4946" y="3208"/>
                    </a:cubicBezTo>
                    <a:cubicBezTo>
                      <a:pt x="4884" y="3208"/>
                      <a:pt x="4843" y="3147"/>
                      <a:pt x="4803" y="3147"/>
                    </a:cubicBezTo>
                    <a:cubicBezTo>
                      <a:pt x="4721" y="3127"/>
                      <a:pt x="4639" y="3086"/>
                      <a:pt x="4578" y="3025"/>
                    </a:cubicBezTo>
                    <a:cubicBezTo>
                      <a:pt x="4333" y="3208"/>
                      <a:pt x="4047" y="3351"/>
                      <a:pt x="3740" y="3392"/>
                    </a:cubicBezTo>
                    <a:cubicBezTo>
                      <a:pt x="3658" y="3413"/>
                      <a:pt x="3577" y="3423"/>
                      <a:pt x="3496" y="3423"/>
                    </a:cubicBezTo>
                    <a:cubicBezTo>
                      <a:pt x="3255" y="3423"/>
                      <a:pt x="3025" y="3331"/>
                      <a:pt x="2841" y="3147"/>
                    </a:cubicBezTo>
                    <a:lnTo>
                      <a:pt x="2637" y="3127"/>
                    </a:lnTo>
                    <a:cubicBezTo>
                      <a:pt x="2514" y="3208"/>
                      <a:pt x="2391" y="3290"/>
                      <a:pt x="2248" y="3331"/>
                    </a:cubicBezTo>
                    <a:cubicBezTo>
                      <a:pt x="2039" y="3401"/>
                      <a:pt x="1820" y="3433"/>
                      <a:pt x="1598" y="3433"/>
                    </a:cubicBezTo>
                    <a:cubicBezTo>
                      <a:pt x="1495" y="3433"/>
                      <a:pt x="1391" y="3426"/>
                      <a:pt x="1288" y="3413"/>
                    </a:cubicBezTo>
                    <a:cubicBezTo>
                      <a:pt x="1104" y="3556"/>
                      <a:pt x="879" y="3658"/>
                      <a:pt x="654" y="3699"/>
                    </a:cubicBezTo>
                    <a:cubicBezTo>
                      <a:pt x="550" y="3729"/>
                      <a:pt x="434" y="3748"/>
                      <a:pt x="324" y="3748"/>
                    </a:cubicBezTo>
                    <a:cubicBezTo>
                      <a:pt x="283" y="3748"/>
                      <a:pt x="243" y="3745"/>
                      <a:pt x="205" y="3740"/>
                    </a:cubicBezTo>
                    <a:cubicBezTo>
                      <a:pt x="144" y="3821"/>
                      <a:pt x="82" y="3883"/>
                      <a:pt x="1" y="3924"/>
                    </a:cubicBezTo>
                    <a:lnTo>
                      <a:pt x="1" y="34268"/>
                    </a:lnTo>
                    <a:lnTo>
                      <a:pt x="6540" y="34268"/>
                    </a:lnTo>
                    <a:cubicBezTo>
                      <a:pt x="6601" y="34105"/>
                      <a:pt x="6744" y="34003"/>
                      <a:pt x="6907" y="33962"/>
                    </a:cubicBezTo>
                    <a:cubicBezTo>
                      <a:pt x="7030" y="33819"/>
                      <a:pt x="7193" y="33696"/>
                      <a:pt x="7357" y="33594"/>
                    </a:cubicBezTo>
                    <a:cubicBezTo>
                      <a:pt x="7357" y="33573"/>
                      <a:pt x="7377" y="33533"/>
                      <a:pt x="7398" y="33512"/>
                    </a:cubicBezTo>
                    <a:cubicBezTo>
                      <a:pt x="7479" y="33492"/>
                      <a:pt x="7541" y="33492"/>
                      <a:pt x="7623" y="33471"/>
                    </a:cubicBezTo>
                    <a:cubicBezTo>
                      <a:pt x="7684" y="33471"/>
                      <a:pt x="7745" y="33430"/>
                      <a:pt x="7766" y="33369"/>
                    </a:cubicBezTo>
                    <a:cubicBezTo>
                      <a:pt x="7806" y="33308"/>
                      <a:pt x="7847" y="33246"/>
                      <a:pt x="7868" y="33185"/>
                    </a:cubicBezTo>
                    <a:cubicBezTo>
                      <a:pt x="7909" y="33165"/>
                      <a:pt x="7949" y="33165"/>
                      <a:pt x="7990" y="33144"/>
                    </a:cubicBezTo>
                    <a:cubicBezTo>
                      <a:pt x="8072" y="33042"/>
                      <a:pt x="8174" y="32981"/>
                      <a:pt x="8297" y="32920"/>
                    </a:cubicBezTo>
                    <a:cubicBezTo>
                      <a:pt x="8236" y="32858"/>
                      <a:pt x="8174" y="32797"/>
                      <a:pt x="8133" y="32715"/>
                    </a:cubicBezTo>
                    <a:cubicBezTo>
                      <a:pt x="8052" y="32633"/>
                      <a:pt x="8072" y="32490"/>
                      <a:pt x="8195" y="32429"/>
                    </a:cubicBezTo>
                    <a:cubicBezTo>
                      <a:pt x="8236" y="32409"/>
                      <a:pt x="8276" y="32388"/>
                      <a:pt x="8338" y="32368"/>
                    </a:cubicBezTo>
                    <a:cubicBezTo>
                      <a:pt x="8379" y="32368"/>
                      <a:pt x="8399" y="32347"/>
                      <a:pt x="8440" y="32327"/>
                    </a:cubicBezTo>
                    <a:lnTo>
                      <a:pt x="8562" y="32286"/>
                    </a:lnTo>
                    <a:lnTo>
                      <a:pt x="8706" y="32286"/>
                    </a:lnTo>
                    <a:cubicBezTo>
                      <a:pt x="8787" y="32296"/>
                      <a:pt x="8864" y="32301"/>
                      <a:pt x="8938" y="32301"/>
                    </a:cubicBezTo>
                    <a:cubicBezTo>
                      <a:pt x="9012" y="32301"/>
                      <a:pt x="9084" y="32296"/>
                      <a:pt x="9155" y="32286"/>
                    </a:cubicBezTo>
                    <a:cubicBezTo>
                      <a:pt x="9155" y="32245"/>
                      <a:pt x="9155" y="32204"/>
                      <a:pt x="9175" y="32184"/>
                    </a:cubicBezTo>
                    <a:cubicBezTo>
                      <a:pt x="9257" y="32082"/>
                      <a:pt x="9462" y="32163"/>
                      <a:pt x="9564" y="32082"/>
                    </a:cubicBezTo>
                    <a:lnTo>
                      <a:pt x="9645" y="32184"/>
                    </a:lnTo>
                    <a:cubicBezTo>
                      <a:pt x="9666" y="32102"/>
                      <a:pt x="9707" y="32041"/>
                      <a:pt x="9748" y="31980"/>
                    </a:cubicBezTo>
                    <a:cubicBezTo>
                      <a:pt x="9829" y="31877"/>
                      <a:pt x="9911" y="31796"/>
                      <a:pt x="10034" y="31755"/>
                    </a:cubicBezTo>
                    <a:cubicBezTo>
                      <a:pt x="10094" y="31736"/>
                      <a:pt x="10156" y="31727"/>
                      <a:pt x="10217" y="31727"/>
                    </a:cubicBezTo>
                    <a:cubicBezTo>
                      <a:pt x="10422" y="31727"/>
                      <a:pt x="10618" y="31831"/>
                      <a:pt x="10728" y="32020"/>
                    </a:cubicBezTo>
                    <a:cubicBezTo>
                      <a:pt x="10749" y="32061"/>
                      <a:pt x="10769" y="32102"/>
                      <a:pt x="10769" y="32143"/>
                    </a:cubicBezTo>
                    <a:lnTo>
                      <a:pt x="10810" y="32143"/>
                    </a:lnTo>
                    <a:cubicBezTo>
                      <a:pt x="10854" y="32138"/>
                      <a:pt x="10898" y="32136"/>
                      <a:pt x="10943" y="32136"/>
                    </a:cubicBezTo>
                    <a:cubicBezTo>
                      <a:pt x="11089" y="32136"/>
                      <a:pt x="11242" y="32162"/>
                      <a:pt x="11382" y="32225"/>
                    </a:cubicBezTo>
                    <a:cubicBezTo>
                      <a:pt x="11525" y="32286"/>
                      <a:pt x="11689" y="32347"/>
                      <a:pt x="11852" y="32429"/>
                    </a:cubicBezTo>
                    <a:cubicBezTo>
                      <a:pt x="12077" y="32368"/>
                      <a:pt x="12302" y="32327"/>
                      <a:pt x="12547" y="32327"/>
                    </a:cubicBezTo>
                    <a:cubicBezTo>
                      <a:pt x="12670" y="32327"/>
                      <a:pt x="12792" y="32368"/>
                      <a:pt x="12874" y="32429"/>
                    </a:cubicBezTo>
                    <a:cubicBezTo>
                      <a:pt x="12997" y="32429"/>
                      <a:pt x="13099" y="32388"/>
                      <a:pt x="13221" y="32327"/>
                    </a:cubicBezTo>
                    <a:lnTo>
                      <a:pt x="13324" y="32327"/>
                    </a:lnTo>
                    <a:cubicBezTo>
                      <a:pt x="13405" y="32327"/>
                      <a:pt x="13508" y="32388"/>
                      <a:pt x="13610" y="32409"/>
                    </a:cubicBezTo>
                    <a:cubicBezTo>
                      <a:pt x="13634" y="32415"/>
                      <a:pt x="13658" y="32417"/>
                      <a:pt x="13680" y="32417"/>
                    </a:cubicBezTo>
                    <a:cubicBezTo>
                      <a:pt x="13734" y="32417"/>
                      <a:pt x="13779" y="32403"/>
                      <a:pt x="13794" y="32388"/>
                    </a:cubicBezTo>
                    <a:cubicBezTo>
                      <a:pt x="13916" y="32296"/>
                      <a:pt x="14050" y="32250"/>
                      <a:pt x="14187" y="32250"/>
                    </a:cubicBezTo>
                    <a:cubicBezTo>
                      <a:pt x="14233" y="32250"/>
                      <a:pt x="14279" y="32255"/>
                      <a:pt x="14325" y="32266"/>
                    </a:cubicBezTo>
                    <a:lnTo>
                      <a:pt x="14427" y="32306"/>
                    </a:lnTo>
                    <a:cubicBezTo>
                      <a:pt x="14468" y="32245"/>
                      <a:pt x="14529" y="32204"/>
                      <a:pt x="14591" y="32184"/>
                    </a:cubicBezTo>
                    <a:cubicBezTo>
                      <a:pt x="14591" y="32163"/>
                      <a:pt x="14611" y="32143"/>
                      <a:pt x="14631" y="32123"/>
                    </a:cubicBezTo>
                    <a:cubicBezTo>
                      <a:pt x="14693" y="32041"/>
                      <a:pt x="14631" y="31918"/>
                      <a:pt x="14754" y="31877"/>
                    </a:cubicBezTo>
                    <a:cubicBezTo>
                      <a:pt x="14856" y="31837"/>
                      <a:pt x="14958" y="31796"/>
                      <a:pt x="15061" y="31775"/>
                    </a:cubicBezTo>
                    <a:lnTo>
                      <a:pt x="15061" y="31775"/>
                    </a:lnTo>
                    <a:lnTo>
                      <a:pt x="14999" y="31837"/>
                    </a:lnTo>
                    <a:cubicBezTo>
                      <a:pt x="15061" y="31816"/>
                      <a:pt x="15142" y="31796"/>
                      <a:pt x="15204" y="31796"/>
                    </a:cubicBezTo>
                    <a:cubicBezTo>
                      <a:pt x="15408" y="31796"/>
                      <a:pt x="15490" y="31898"/>
                      <a:pt x="15633" y="31980"/>
                    </a:cubicBezTo>
                    <a:lnTo>
                      <a:pt x="15776" y="31918"/>
                    </a:lnTo>
                    <a:cubicBezTo>
                      <a:pt x="15906" y="31872"/>
                      <a:pt x="16042" y="31849"/>
                      <a:pt x="16177" y="31849"/>
                    </a:cubicBezTo>
                    <a:cubicBezTo>
                      <a:pt x="16403" y="31849"/>
                      <a:pt x="16626" y="31913"/>
                      <a:pt x="16818" y="32041"/>
                    </a:cubicBezTo>
                    <a:cubicBezTo>
                      <a:pt x="17083" y="31959"/>
                      <a:pt x="17349" y="31918"/>
                      <a:pt x="17635" y="31918"/>
                    </a:cubicBezTo>
                    <a:lnTo>
                      <a:pt x="17574" y="31816"/>
                    </a:lnTo>
                    <a:lnTo>
                      <a:pt x="17840" y="31734"/>
                    </a:lnTo>
                    <a:cubicBezTo>
                      <a:pt x="17890" y="31667"/>
                      <a:pt x="17969" y="31627"/>
                      <a:pt x="18053" y="31627"/>
                    </a:cubicBezTo>
                    <a:cubicBezTo>
                      <a:pt x="18070" y="31627"/>
                      <a:pt x="18088" y="31629"/>
                      <a:pt x="18105" y="31632"/>
                    </a:cubicBezTo>
                    <a:cubicBezTo>
                      <a:pt x="18166" y="31591"/>
                      <a:pt x="18207" y="31571"/>
                      <a:pt x="18269" y="31530"/>
                    </a:cubicBezTo>
                    <a:cubicBezTo>
                      <a:pt x="18310" y="31489"/>
                      <a:pt x="18371" y="31469"/>
                      <a:pt x="18432" y="31469"/>
                    </a:cubicBezTo>
                    <a:cubicBezTo>
                      <a:pt x="18432" y="31530"/>
                      <a:pt x="18473" y="31571"/>
                      <a:pt x="18575" y="31591"/>
                    </a:cubicBezTo>
                    <a:cubicBezTo>
                      <a:pt x="18677" y="31550"/>
                      <a:pt x="18780" y="31489"/>
                      <a:pt x="18882" y="31448"/>
                    </a:cubicBezTo>
                    <a:cubicBezTo>
                      <a:pt x="18902" y="31346"/>
                      <a:pt x="19025" y="31305"/>
                      <a:pt x="19106" y="31223"/>
                    </a:cubicBezTo>
                    <a:cubicBezTo>
                      <a:pt x="19127" y="31223"/>
                      <a:pt x="19127" y="31244"/>
                      <a:pt x="19147" y="31244"/>
                    </a:cubicBezTo>
                    <a:cubicBezTo>
                      <a:pt x="19168" y="31264"/>
                      <a:pt x="19209" y="31305"/>
                      <a:pt x="19229" y="31326"/>
                    </a:cubicBezTo>
                    <a:cubicBezTo>
                      <a:pt x="19597" y="31244"/>
                      <a:pt x="19944" y="31162"/>
                      <a:pt x="20312" y="31121"/>
                    </a:cubicBezTo>
                    <a:cubicBezTo>
                      <a:pt x="20762" y="31040"/>
                      <a:pt x="21170" y="30978"/>
                      <a:pt x="21559" y="30937"/>
                    </a:cubicBezTo>
                    <a:cubicBezTo>
                      <a:pt x="21654" y="30858"/>
                      <a:pt x="21773" y="30828"/>
                      <a:pt x="21889" y="30828"/>
                    </a:cubicBezTo>
                    <a:cubicBezTo>
                      <a:pt x="21922" y="30828"/>
                      <a:pt x="21956" y="30831"/>
                      <a:pt x="21988" y="30835"/>
                    </a:cubicBezTo>
                    <a:cubicBezTo>
                      <a:pt x="22029" y="30856"/>
                      <a:pt x="22049" y="30856"/>
                      <a:pt x="22069" y="30876"/>
                    </a:cubicBezTo>
                    <a:cubicBezTo>
                      <a:pt x="22165" y="30870"/>
                      <a:pt x="22259" y="30868"/>
                      <a:pt x="22352" y="30868"/>
                    </a:cubicBezTo>
                    <a:cubicBezTo>
                      <a:pt x="22576" y="30868"/>
                      <a:pt x="22793" y="30882"/>
                      <a:pt x="23009" y="30897"/>
                    </a:cubicBezTo>
                    <a:cubicBezTo>
                      <a:pt x="23071" y="30897"/>
                      <a:pt x="23132" y="30917"/>
                      <a:pt x="23193" y="30958"/>
                    </a:cubicBezTo>
                    <a:cubicBezTo>
                      <a:pt x="23214" y="30937"/>
                      <a:pt x="23234" y="30917"/>
                      <a:pt x="23255" y="30917"/>
                    </a:cubicBezTo>
                    <a:cubicBezTo>
                      <a:pt x="23479" y="30835"/>
                      <a:pt x="23704" y="30733"/>
                      <a:pt x="23949" y="30651"/>
                    </a:cubicBezTo>
                    <a:lnTo>
                      <a:pt x="24133" y="30713"/>
                    </a:lnTo>
                    <a:cubicBezTo>
                      <a:pt x="24200" y="30699"/>
                      <a:pt x="24266" y="30693"/>
                      <a:pt x="24330" y="30693"/>
                    </a:cubicBezTo>
                    <a:cubicBezTo>
                      <a:pt x="24561" y="30693"/>
                      <a:pt x="24775" y="30778"/>
                      <a:pt x="24951" y="30937"/>
                    </a:cubicBezTo>
                    <a:cubicBezTo>
                      <a:pt x="25028" y="30934"/>
                      <a:pt x="25106" y="30932"/>
                      <a:pt x="25183" y="30932"/>
                    </a:cubicBezTo>
                    <a:cubicBezTo>
                      <a:pt x="25596" y="30932"/>
                      <a:pt x="26006" y="30980"/>
                      <a:pt x="26401" y="31101"/>
                    </a:cubicBezTo>
                    <a:cubicBezTo>
                      <a:pt x="26544" y="31121"/>
                      <a:pt x="26667" y="31183"/>
                      <a:pt x="26769" y="31264"/>
                    </a:cubicBezTo>
                    <a:cubicBezTo>
                      <a:pt x="26820" y="31275"/>
                      <a:pt x="26866" y="31280"/>
                      <a:pt x="26912" y="31280"/>
                    </a:cubicBezTo>
                    <a:cubicBezTo>
                      <a:pt x="26958" y="31280"/>
                      <a:pt x="27004" y="31275"/>
                      <a:pt x="27055" y="31264"/>
                    </a:cubicBezTo>
                    <a:cubicBezTo>
                      <a:pt x="27055" y="31244"/>
                      <a:pt x="27055" y="31223"/>
                      <a:pt x="27076" y="31203"/>
                    </a:cubicBezTo>
                    <a:cubicBezTo>
                      <a:pt x="27117" y="31223"/>
                      <a:pt x="27157" y="31244"/>
                      <a:pt x="27198" y="31264"/>
                    </a:cubicBezTo>
                    <a:cubicBezTo>
                      <a:pt x="27280" y="31285"/>
                      <a:pt x="27341" y="31305"/>
                      <a:pt x="27423" y="31326"/>
                    </a:cubicBezTo>
                    <a:cubicBezTo>
                      <a:pt x="27484" y="31305"/>
                      <a:pt x="27566" y="31285"/>
                      <a:pt x="27648" y="31285"/>
                    </a:cubicBezTo>
                    <a:cubicBezTo>
                      <a:pt x="27679" y="31315"/>
                      <a:pt x="27725" y="31331"/>
                      <a:pt x="27770" y="31331"/>
                    </a:cubicBezTo>
                    <a:cubicBezTo>
                      <a:pt x="27816" y="31331"/>
                      <a:pt x="27862" y="31315"/>
                      <a:pt x="27893" y="31285"/>
                    </a:cubicBezTo>
                    <a:lnTo>
                      <a:pt x="27954" y="31285"/>
                    </a:lnTo>
                    <a:cubicBezTo>
                      <a:pt x="28138" y="31244"/>
                      <a:pt x="28322" y="31183"/>
                      <a:pt x="28506" y="31121"/>
                    </a:cubicBezTo>
                    <a:cubicBezTo>
                      <a:pt x="28465" y="30917"/>
                      <a:pt x="28751" y="30999"/>
                      <a:pt x="28874" y="30958"/>
                    </a:cubicBezTo>
                    <a:cubicBezTo>
                      <a:pt x="28925" y="30978"/>
                      <a:pt x="28976" y="30989"/>
                      <a:pt x="29027" y="30989"/>
                    </a:cubicBezTo>
                    <a:cubicBezTo>
                      <a:pt x="29078" y="30989"/>
                      <a:pt x="29129" y="30978"/>
                      <a:pt x="29180" y="30958"/>
                    </a:cubicBezTo>
                    <a:cubicBezTo>
                      <a:pt x="29283" y="30897"/>
                      <a:pt x="29405" y="30856"/>
                      <a:pt x="29426" y="30733"/>
                    </a:cubicBezTo>
                    <a:cubicBezTo>
                      <a:pt x="29485" y="30532"/>
                      <a:pt x="29510" y="30447"/>
                      <a:pt x="29615" y="30447"/>
                    </a:cubicBezTo>
                    <a:cubicBezTo>
                      <a:pt x="29692" y="30447"/>
                      <a:pt x="29812" y="30492"/>
                      <a:pt x="30018" y="30570"/>
                    </a:cubicBezTo>
                    <a:cubicBezTo>
                      <a:pt x="30039" y="30570"/>
                      <a:pt x="30080" y="30610"/>
                      <a:pt x="30100" y="30610"/>
                    </a:cubicBezTo>
                    <a:cubicBezTo>
                      <a:pt x="30100" y="30610"/>
                      <a:pt x="30223" y="30590"/>
                      <a:pt x="30223" y="30570"/>
                    </a:cubicBezTo>
                    <a:cubicBezTo>
                      <a:pt x="30223" y="30488"/>
                      <a:pt x="30304" y="30447"/>
                      <a:pt x="30427" y="30427"/>
                    </a:cubicBezTo>
                    <a:lnTo>
                      <a:pt x="30427" y="30427"/>
                    </a:lnTo>
                    <a:cubicBezTo>
                      <a:pt x="30406" y="30447"/>
                      <a:pt x="30406" y="30467"/>
                      <a:pt x="30386" y="30488"/>
                    </a:cubicBezTo>
                    <a:cubicBezTo>
                      <a:pt x="30366" y="30529"/>
                      <a:pt x="30325" y="30570"/>
                      <a:pt x="30406" y="30610"/>
                    </a:cubicBezTo>
                    <a:cubicBezTo>
                      <a:pt x="30454" y="30646"/>
                      <a:pt x="30501" y="30668"/>
                      <a:pt x="30545" y="30668"/>
                    </a:cubicBezTo>
                    <a:cubicBezTo>
                      <a:pt x="30576" y="30668"/>
                      <a:pt x="30606" y="30657"/>
                      <a:pt x="30631" y="30631"/>
                    </a:cubicBezTo>
                    <a:cubicBezTo>
                      <a:pt x="30774" y="30570"/>
                      <a:pt x="30917" y="30508"/>
                      <a:pt x="31081" y="30488"/>
                    </a:cubicBezTo>
                    <a:cubicBezTo>
                      <a:pt x="31122" y="30324"/>
                      <a:pt x="31326" y="30304"/>
                      <a:pt x="31530" y="30284"/>
                    </a:cubicBezTo>
                    <a:cubicBezTo>
                      <a:pt x="31633" y="30284"/>
                      <a:pt x="31714" y="30243"/>
                      <a:pt x="31755" y="30181"/>
                    </a:cubicBezTo>
                    <a:cubicBezTo>
                      <a:pt x="31816" y="30100"/>
                      <a:pt x="31919" y="30059"/>
                      <a:pt x="32000" y="30059"/>
                    </a:cubicBezTo>
                    <a:cubicBezTo>
                      <a:pt x="32184" y="30059"/>
                      <a:pt x="32348" y="30038"/>
                      <a:pt x="32532" y="30038"/>
                    </a:cubicBezTo>
                    <a:cubicBezTo>
                      <a:pt x="32550" y="30038"/>
                      <a:pt x="32561" y="30038"/>
                      <a:pt x="32567" y="30037"/>
                    </a:cubicBezTo>
                    <a:lnTo>
                      <a:pt x="32567" y="30037"/>
                    </a:lnTo>
                    <a:cubicBezTo>
                      <a:pt x="32561" y="30041"/>
                      <a:pt x="32557" y="30052"/>
                      <a:pt x="32593" y="30079"/>
                    </a:cubicBezTo>
                    <a:cubicBezTo>
                      <a:pt x="32612" y="30098"/>
                      <a:pt x="32613" y="30152"/>
                      <a:pt x="32597" y="30176"/>
                    </a:cubicBezTo>
                    <a:lnTo>
                      <a:pt x="32597" y="30176"/>
                    </a:lnTo>
                    <a:cubicBezTo>
                      <a:pt x="32911" y="30142"/>
                      <a:pt x="33245" y="30158"/>
                      <a:pt x="33635" y="30100"/>
                    </a:cubicBezTo>
                    <a:cubicBezTo>
                      <a:pt x="33778" y="30079"/>
                      <a:pt x="33921" y="30059"/>
                      <a:pt x="34044" y="30038"/>
                    </a:cubicBezTo>
                    <a:lnTo>
                      <a:pt x="34207" y="29997"/>
                    </a:lnTo>
                    <a:cubicBezTo>
                      <a:pt x="34289" y="29957"/>
                      <a:pt x="34371" y="29895"/>
                      <a:pt x="34452" y="29854"/>
                    </a:cubicBezTo>
                    <a:lnTo>
                      <a:pt x="34595" y="29854"/>
                    </a:lnTo>
                    <a:cubicBezTo>
                      <a:pt x="34616" y="29875"/>
                      <a:pt x="34636" y="29895"/>
                      <a:pt x="34636" y="29916"/>
                    </a:cubicBezTo>
                    <a:cubicBezTo>
                      <a:pt x="34841" y="29875"/>
                      <a:pt x="35065" y="29854"/>
                      <a:pt x="35270" y="29814"/>
                    </a:cubicBezTo>
                    <a:cubicBezTo>
                      <a:pt x="35678" y="29732"/>
                      <a:pt x="36087" y="29630"/>
                      <a:pt x="36475" y="29568"/>
                    </a:cubicBezTo>
                    <a:cubicBezTo>
                      <a:pt x="36530" y="29546"/>
                      <a:pt x="36585" y="29536"/>
                      <a:pt x="36638" y="29536"/>
                    </a:cubicBezTo>
                    <a:cubicBezTo>
                      <a:pt x="36782" y="29536"/>
                      <a:pt x="36911" y="29612"/>
                      <a:pt x="36986" y="29732"/>
                    </a:cubicBezTo>
                    <a:cubicBezTo>
                      <a:pt x="37088" y="29691"/>
                      <a:pt x="37191" y="29650"/>
                      <a:pt x="37293" y="29609"/>
                    </a:cubicBezTo>
                    <a:lnTo>
                      <a:pt x="37293" y="29548"/>
                    </a:lnTo>
                    <a:cubicBezTo>
                      <a:pt x="37334" y="29507"/>
                      <a:pt x="37395" y="29487"/>
                      <a:pt x="37456" y="29466"/>
                    </a:cubicBezTo>
                    <a:cubicBezTo>
                      <a:pt x="37783" y="29384"/>
                      <a:pt x="38069" y="29241"/>
                      <a:pt x="38396" y="29180"/>
                    </a:cubicBezTo>
                    <a:cubicBezTo>
                      <a:pt x="38407" y="29177"/>
                      <a:pt x="38420" y="29176"/>
                      <a:pt x="38434" y="29176"/>
                    </a:cubicBezTo>
                    <a:cubicBezTo>
                      <a:pt x="38524" y="29176"/>
                      <a:pt x="38662" y="29229"/>
                      <a:pt x="38662" y="29282"/>
                    </a:cubicBezTo>
                    <a:cubicBezTo>
                      <a:pt x="38662" y="29344"/>
                      <a:pt x="38682" y="29466"/>
                      <a:pt x="38703" y="29548"/>
                    </a:cubicBezTo>
                    <a:lnTo>
                      <a:pt x="38744" y="29548"/>
                    </a:lnTo>
                    <a:lnTo>
                      <a:pt x="39173" y="29752"/>
                    </a:lnTo>
                    <a:lnTo>
                      <a:pt x="39336" y="29732"/>
                    </a:lnTo>
                    <a:cubicBezTo>
                      <a:pt x="39543" y="29549"/>
                      <a:pt x="39808" y="29454"/>
                      <a:pt x="40075" y="29454"/>
                    </a:cubicBezTo>
                    <a:cubicBezTo>
                      <a:pt x="40256" y="29454"/>
                      <a:pt x="40438" y="29498"/>
                      <a:pt x="40603" y="29589"/>
                    </a:cubicBezTo>
                    <a:lnTo>
                      <a:pt x="40930" y="29630"/>
                    </a:lnTo>
                    <a:lnTo>
                      <a:pt x="40930" y="82"/>
                    </a:lnTo>
                    <a:lnTo>
                      <a:pt x="40869" y="102"/>
                    </a:lnTo>
                    <a:cubicBezTo>
                      <a:pt x="40828" y="102"/>
                      <a:pt x="40787" y="101"/>
                      <a:pt x="40747" y="101"/>
                    </a:cubicBezTo>
                    <a:cubicBezTo>
                      <a:pt x="40647" y="101"/>
                      <a:pt x="40553" y="111"/>
                      <a:pt x="40480" y="184"/>
                    </a:cubicBezTo>
                    <a:cubicBezTo>
                      <a:pt x="40445" y="208"/>
                      <a:pt x="40409" y="218"/>
                      <a:pt x="40369" y="218"/>
                    </a:cubicBezTo>
                    <a:cubicBezTo>
                      <a:pt x="40340" y="218"/>
                      <a:pt x="40310" y="213"/>
                      <a:pt x="40276" y="205"/>
                    </a:cubicBezTo>
                    <a:cubicBezTo>
                      <a:pt x="40113" y="184"/>
                      <a:pt x="39970" y="102"/>
                      <a:pt x="398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3" name="Google Shape;1613;p37"/>
            <p:cNvSpPr/>
            <p:nvPr/>
          </p:nvSpPr>
          <p:spPr>
            <a:xfrm>
              <a:off x="424909" y="539500"/>
              <a:ext cx="1017597" cy="642904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58099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4" name="Google Shape;1614;p37"/>
          <p:cNvGrpSpPr/>
          <p:nvPr/>
        </p:nvGrpSpPr>
        <p:grpSpPr>
          <a:xfrm>
            <a:off x="200665" y="-137843"/>
            <a:ext cx="8323245" cy="1646964"/>
            <a:chOff x="241851" y="725425"/>
            <a:chExt cx="5191969" cy="4288970"/>
          </a:xfrm>
        </p:grpSpPr>
        <p:sp>
          <p:nvSpPr>
            <p:cNvPr id="1615" name="Google Shape;1615;p37"/>
            <p:cNvSpPr/>
            <p:nvPr/>
          </p:nvSpPr>
          <p:spPr>
            <a:xfrm rot="415844">
              <a:off x="733859" y="1629868"/>
              <a:ext cx="4293417" cy="3000451"/>
            </a:xfrm>
            <a:custGeom>
              <a:rect b="b" l="l" r="r" t="t"/>
              <a:pathLst>
                <a:path extrusionOk="0" h="35495" w="52108">
                  <a:moveTo>
                    <a:pt x="49696" y="1"/>
                  </a:moveTo>
                  <a:lnTo>
                    <a:pt x="1" y="3188"/>
                  </a:lnTo>
                  <a:lnTo>
                    <a:pt x="2228" y="35495"/>
                  </a:lnTo>
                  <a:lnTo>
                    <a:pt x="52108" y="32368"/>
                  </a:lnTo>
                  <a:lnTo>
                    <a:pt x="4969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6" name="Google Shape;1616;p37"/>
            <p:cNvSpPr/>
            <p:nvPr/>
          </p:nvSpPr>
          <p:spPr>
            <a:xfrm rot="546270">
              <a:off x="481499" y="1077926"/>
              <a:ext cx="4712673" cy="3583969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17" name="Google Shape;1617;p37"/>
          <p:cNvSpPr txBox="1"/>
          <p:nvPr>
            <p:ph type="ctrTitle"/>
          </p:nvPr>
        </p:nvSpPr>
        <p:spPr>
          <a:xfrm>
            <a:off x="615425" y="161225"/>
            <a:ext cx="7493700" cy="1048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Bongo</a:t>
            </a:r>
            <a:r>
              <a:rPr i="0" lang="en" sz="39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i="0" sz="39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000">
                <a:solidFill>
                  <a:schemeClr val="accent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The Instrument &amp; Set-Up</a:t>
            </a:r>
            <a:endParaRPr b="0" i="0" sz="2000">
              <a:solidFill>
                <a:schemeClr val="accent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18" name="Google Shape;1618;p37"/>
          <p:cNvSpPr txBox="1"/>
          <p:nvPr>
            <p:ph idx="4294967295" type="body"/>
          </p:nvPr>
        </p:nvSpPr>
        <p:spPr>
          <a:xfrm>
            <a:off x="957600" y="1323225"/>
            <a:ext cx="6960900" cy="295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Angle of the Drum &amp; Body Set-Up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Held between the legs with the high head (macho) held up against the left leg and the low head (hembra) held down against the right leg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0" marL="2413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●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Seat Height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Generally, a very low seat/stool height is preferred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28600" lvl="1" marL="4826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600"/>
              <a:buFont typeface="Roboto"/>
              <a:buChar char="○"/>
            </a:pPr>
            <a:r>
              <a:rPr lang="en" sz="16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Strokes will be with smaller portions of the hands </a:t>
            </a:r>
            <a:endParaRPr sz="16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19" name="Google Shape;1619;p37"/>
          <p:cNvPicPr preferRelativeResize="0"/>
          <p:nvPr/>
        </p:nvPicPr>
        <p:blipFill rotWithShape="1">
          <a:blip r:embed="rId3">
            <a:alphaModFix/>
          </a:blip>
          <a:srcRect b="4719" l="0" r="14581" t="12629"/>
          <a:stretch/>
        </p:blipFill>
        <p:spPr>
          <a:xfrm>
            <a:off x="6226750" y="2718450"/>
            <a:ext cx="2521150" cy="1561875"/>
          </a:xfrm>
          <a:prstGeom prst="rect">
            <a:avLst/>
          </a:prstGeom>
          <a:noFill/>
          <a:ln cap="flat" cmpd="sng" w="28575">
            <a:solidFill>
              <a:srgbClr val="FFF2DB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1623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4" name="Google Shape;1624;p38"/>
          <p:cNvGrpSpPr/>
          <p:nvPr/>
        </p:nvGrpSpPr>
        <p:grpSpPr>
          <a:xfrm>
            <a:off x="671686" y="59262"/>
            <a:ext cx="6803544" cy="4649339"/>
            <a:chOff x="4585600" y="387105"/>
            <a:chExt cx="4113139" cy="3876387"/>
          </a:xfrm>
        </p:grpSpPr>
        <p:sp>
          <p:nvSpPr>
            <p:cNvPr id="1625" name="Google Shape;1625;p38"/>
            <p:cNvSpPr/>
            <p:nvPr/>
          </p:nvSpPr>
          <p:spPr>
            <a:xfrm>
              <a:off x="4585600" y="845425"/>
              <a:ext cx="4113139" cy="3418067"/>
            </a:xfrm>
            <a:custGeom>
              <a:rect b="b" l="l" r="r" t="t"/>
              <a:pathLst>
                <a:path extrusionOk="0" h="34064" w="40991">
                  <a:moveTo>
                    <a:pt x="40398" y="0"/>
                  </a:moveTo>
                  <a:lnTo>
                    <a:pt x="33941" y="1104"/>
                  </a:lnTo>
                  <a:lnTo>
                    <a:pt x="0" y="1104"/>
                  </a:lnTo>
                  <a:lnTo>
                    <a:pt x="0" y="2779"/>
                  </a:lnTo>
                  <a:lnTo>
                    <a:pt x="1717" y="3025"/>
                  </a:lnTo>
                  <a:cubicBezTo>
                    <a:pt x="1871" y="2657"/>
                    <a:pt x="2189" y="2490"/>
                    <a:pt x="2507" y="2490"/>
                  </a:cubicBezTo>
                  <a:cubicBezTo>
                    <a:pt x="2950" y="2490"/>
                    <a:pt x="3392" y="2813"/>
                    <a:pt x="3392" y="3372"/>
                  </a:cubicBezTo>
                  <a:cubicBezTo>
                    <a:pt x="3392" y="3917"/>
                    <a:pt x="2953" y="4235"/>
                    <a:pt x="2511" y="4235"/>
                  </a:cubicBezTo>
                  <a:cubicBezTo>
                    <a:pt x="2192" y="4235"/>
                    <a:pt x="1871" y="4068"/>
                    <a:pt x="1717" y="3699"/>
                  </a:cubicBezTo>
                  <a:lnTo>
                    <a:pt x="0" y="4210"/>
                  </a:lnTo>
                  <a:lnTo>
                    <a:pt x="0" y="6192"/>
                  </a:lnTo>
                  <a:lnTo>
                    <a:pt x="1717" y="6192"/>
                  </a:lnTo>
                  <a:cubicBezTo>
                    <a:pt x="1872" y="5813"/>
                    <a:pt x="2194" y="5641"/>
                    <a:pt x="2515" y="5641"/>
                  </a:cubicBezTo>
                  <a:cubicBezTo>
                    <a:pt x="2955" y="5641"/>
                    <a:pt x="3392" y="5964"/>
                    <a:pt x="3392" y="6519"/>
                  </a:cubicBezTo>
                  <a:cubicBezTo>
                    <a:pt x="3392" y="7064"/>
                    <a:pt x="2953" y="7382"/>
                    <a:pt x="2511" y="7382"/>
                  </a:cubicBezTo>
                  <a:cubicBezTo>
                    <a:pt x="2192" y="7382"/>
                    <a:pt x="1871" y="7215"/>
                    <a:pt x="1717" y="6846"/>
                  </a:cubicBezTo>
                  <a:lnTo>
                    <a:pt x="0" y="6846"/>
                  </a:lnTo>
                  <a:lnTo>
                    <a:pt x="0" y="9318"/>
                  </a:lnTo>
                  <a:lnTo>
                    <a:pt x="1717" y="9318"/>
                  </a:lnTo>
                  <a:cubicBezTo>
                    <a:pt x="1871" y="8951"/>
                    <a:pt x="2189" y="8784"/>
                    <a:pt x="2507" y="8784"/>
                  </a:cubicBezTo>
                  <a:cubicBezTo>
                    <a:pt x="2950" y="8784"/>
                    <a:pt x="3392" y="9107"/>
                    <a:pt x="3392" y="9666"/>
                  </a:cubicBezTo>
                  <a:cubicBezTo>
                    <a:pt x="3392" y="10211"/>
                    <a:pt x="2953" y="10529"/>
                    <a:pt x="2511" y="10529"/>
                  </a:cubicBezTo>
                  <a:cubicBezTo>
                    <a:pt x="2192" y="10529"/>
                    <a:pt x="1871" y="10362"/>
                    <a:pt x="1717" y="9993"/>
                  </a:cubicBezTo>
                  <a:lnTo>
                    <a:pt x="0" y="9993"/>
                  </a:lnTo>
                  <a:lnTo>
                    <a:pt x="0" y="12465"/>
                  </a:lnTo>
                  <a:lnTo>
                    <a:pt x="1717" y="12465"/>
                  </a:lnTo>
                  <a:cubicBezTo>
                    <a:pt x="1871" y="12098"/>
                    <a:pt x="2189" y="11930"/>
                    <a:pt x="2507" y="11930"/>
                  </a:cubicBezTo>
                  <a:cubicBezTo>
                    <a:pt x="2950" y="11930"/>
                    <a:pt x="3392" y="12254"/>
                    <a:pt x="3392" y="12813"/>
                  </a:cubicBezTo>
                  <a:cubicBezTo>
                    <a:pt x="3392" y="13358"/>
                    <a:pt x="2953" y="13676"/>
                    <a:pt x="2511" y="13676"/>
                  </a:cubicBezTo>
                  <a:cubicBezTo>
                    <a:pt x="2192" y="13676"/>
                    <a:pt x="1871" y="13509"/>
                    <a:pt x="1717" y="13140"/>
                  </a:cubicBezTo>
                  <a:lnTo>
                    <a:pt x="0" y="13140"/>
                  </a:lnTo>
                  <a:lnTo>
                    <a:pt x="0" y="15101"/>
                  </a:lnTo>
                  <a:lnTo>
                    <a:pt x="1717" y="15612"/>
                  </a:lnTo>
                  <a:cubicBezTo>
                    <a:pt x="1871" y="15245"/>
                    <a:pt x="2189" y="15077"/>
                    <a:pt x="2507" y="15077"/>
                  </a:cubicBezTo>
                  <a:cubicBezTo>
                    <a:pt x="2950" y="15077"/>
                    <a:pt x="3392" y="15401"/>
                    <a:pt x="3392" y="15959"/>
                  </a:cubicBezTo>
                  <a:cubicBezTo>
                    <a:pt x="3392" y="16504"/>
                    <a:pt x="2953" y="16823"/>
                    <a:pt x="2511" y="16823"/>
                  </a:cubicBezTo>
                  <a:cubicBezTo>
                    <a:pt x="2192" y="16823"/>
                    <a:pt x="1871" y="16656"/>
                    <a:pt x="1717" y="16286"/>
                  </a:cubicBezTo>
                  <a:lnTo>
                    <a:pt x="0" y="16552"/>
                  </a:lnTo>
                  <a:lnTo>
                    <a:pt x="0" y="18759"/>
                  </a:lnTo>
                  <a:lnTo>
                    <a:pt x="1717" y="18759"/>
                  </a:lnTo>
                  <a:cubicBezTo>
                    <a:pt x="1871" y="18391"/>
                    <a:pt x="2189" y="18224"/>
                    <a:pt x="2507" y="18224"/>
                  </a:cubicBezTo>
                  <a:cubicBezTo>
                    <a:pt x="2950" y="18224"/>
                    <a:pt x="3392" y="18548"/>
                    <a:pt x="3392" y="19106"/>
                  </a:cubicBezTo>
                  <a:cubicBezTo>
                    <a:pt x="3392" y="19651"/>
                    <a:pt x="2953" y="19970"/>
                    <a:pt x="2511" y="19970"/>
                  </a:cubicBezTo>
                  <a:cubicBezTo>
                    <a:pt x="2192" y="19970"/>
                    <a:pt x="1871" y="19802"/>
                    <a:pt x="1717" y="19433"/>
                  </a:cubicBezTo>
                  <a:lnTo>
                    <a:pt x="0" y="19433"/>
                  </a:lnTo>
                  <a:lnTo>
                    <a:pt x="0" y="21906"/>
                  </a:lnTo>
                  <a:lnTo>
                    <a:pt x="1717" y="21906"/>
                  </a:lnTo>
                  <a:cubicBezTo>
                    <a:pt x="1871" y="21537"/>
                    <a:pt x="2192" y="21369"/>
                    <a:pt x="2511" y="21369"/>
                  </a:cubicBezTo>
                  <a:cubicBezTo>
                    <a:pt x="2953" y="21369"/>
                    <a:pt x="3392" y="21688"/>
                    <a:pt x="3392" y="22233"/>
                  </a:cubicBezTo>
                  <a:cubicBezTo>
                    <a:pt x="3392" y="22791"/>
                    <a:pt x="2950" y="23115"/>
                    <a:pt x="2507" y="23115"/>
                  </a:cubicBezTo>
                  <a:cubicBezTo>
                    <a:pt x="2189" y="23115"/>
                    <a:pt x="1871" y="22948"/>
                    <a:pt x="1717" y="22580"/>
                  </a:cubicBezTo>
                  <a:lnTo>
                    <a:pt x="0" y="22580"/>
                  </a:lnTo>
                  <a:lnTo>
                    <a:pt x="0" y="24542"/>
                  </a:lnTo>
                  <a:lnTo>
                    <a:pt x="1717" y="25053"/>
                  </a:lnTo>
                  <a:cubicBezTo>
                    <a:pt x="1871" y="24683"/>
                    <a:pt x="2192" y="24516"/>
                    <a:pt x="2511" y="24516"/>
                  </a:cubicBezTo>
                  <a:cubicBezTo>
                    <a:pt x="2953" y="24516"/>
                    <a:pt x="3392" y="24835"/>
                    <a:pt x="3392" y="25380"/>
                  </a:cubicBezTo>
                  <a:cubicBezTo>
                    <a:pt x="3392" y="25938"/>
                    <a:pt x="2950" y="26262"/>
                    <a:pt x="2507" y="26262"/>
                  </a:cubicBezTo>
                  <a:cubicBezTo>
                    <a:pt x="2189" y="26262"/>
                    <a:pt x="1871" y="26094"/>
                    <a:pt x="1717" y="25727"/>
                  </a:cubicBezTo>
                  <a:lnTo>
                    <a:pt x="0" y="26238"/>
                  </a:lnTo>
                  <a:lnTo>
                    <a:pt x="0" y="28199"/>
                  </a:lnTo>
                  <a:lnTo>
                    <a:pt x="1717" y="28199"/>
                  </a:lnTo>
                  <a:cubicBezTo>
                    <a:pt x="1871" y="27830"/>
                    <a:pt x="2192" y="27663"/>
                    <a:pt x="2511" y="27663"/>
                  </a:cubicBezTo>
                  <a:cubicBezTo>
                    <a:pt x="2953" y="27663"/>
                    <a:pt x="3392" y="27981"/>
                    <a:pt x="3392" y="28526"/>
                  </a:cubicBezTo>
                  <a:cubicBezTo>
                    <a:pt x="3392" y="29085"/>
                    <a:pt x="2950" y="29409"/>
                    <a:pt x="2507" y="29409"/>
                  </a:cubicBezTo>
                  <a:cubicBezTo>
                    <a:pt x="2189" y="29409"/>
                    <a:pt x="1871" y="29241"/>
                    <a:pt x="1717" y="28874"/>
                  </a:cubicBezTo>
                  <a:lnTo>
                    <a:pt x="0" y="28874"/>
                  </a:lnTo>
                  <a:lnTo>
                    <a:pt x="0" y="31081"/>
                  </a:lnTo>
                  <a:lnTo>
                    <a:pt x="1717" y="31346"/>
                  </a:lnTo>
                  <a:cubicBezTo>
                    <a:pt x="1872" y="30974"/>
                    <a:pt x="2197" y="30804"/>
                    <a:pt x="2519" y="30804"/>
                  </a:cubicBezTo>
                  <a:cubicBezTo>
                    <a:pt x="2958" y="30804"/>
                    <a:pt x="3392" y="31120"/>
                    <a:pt x="3392" y="31673"/>
                  </a:cubicBezTo>
                  <a:cubicBezTo>
                    <a:pt x="3392" y="32232"/>
                    <a:pt x="2950" y="32555"/>
                    <a:pt x="2507" y="32555"/>
                  </a:cubicBezTo>
                  <a:cubicBezTo>
                    <a:pt x="2189" y="32555"/>
                    <a:pt x="1871" y="32388"/>
                    <a:pt x="1717" y="32021"/>
                  </a:cubicBezTo>
                  <a:lnTo>
                    <a:pt x="0" y="32266"/>
                  </a:lnTo>
                  <a:lnTo>
                    <a:pt x="0" y="34064"/>
                  </a:lnTo>
                  <a:lnTo>
                    <a:pt x="40991" y="34064"/>
                  </a:lnTo>
                  <a:lnTo>
                    <a:pt x="40991" y="8011"/>
                  </a:lnTo>
                  <a:lnTo>
                    <a:pt x="40398" y="0"/>
                  </a:lnTo>
                  <a:close/>
                </a:path>
              </a:pathLst>
            </a:custGeom>
            <a:solidFill>
              <a:srgbClr val="FBF5D1"/>
            </a:solidFill>
            <a:ln>
              <a:noFill/>
            </a:ln>
            <a:effectLst>
              <a:outerShdw blurRad="228600" rotWithShape="0" algn="bl" dir="3000000" dist="7620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6" name="Google Shape;1626;p38"/>
            <p:cNvSpPr/>
            <p:nvPr/>
          </p:nvSpPr>
          <p:spPr>
            <a:xfrm rot="3351706">
              <a:off x="7073255" y="667171"/>
              <a:ext cx="1017584" cy="642895"/>
            </a:xfrm>
            <a:custGeom>
              <a:rect b="b" l="l" r="r" t="t"/>
              <a:pathLst>
                <a:path extrusionOk="0" h="13814" w="21865">
                  <a:moveTo>
                    <a:pt x="16307" y="0"/>
                  </a:moveTo>
                  <a:lnTo>
                    <a:pt x="0" y="8725"/>
                  </a:lnTo>
                  <a:cubicBezTo>
                    <a:pt x="123" y="8848"/>
                    <a:pt x="266" y="8971"/>
                    <a:pt x="409" y="9073"/>
                  </a:cubicBezTo>
                  <a:cubicBezTo>
                    <a:pt x="532" y="9379"/>
                    <a:pt x="715" y="9665"/>
                    <a:pt x="940" y="9931"/>
                  </a:cubicBezTo>
                  <a:cubicBezTo>
                    <a:pt x="1042" y="10033"/>
                    <a:pt x="1165" y="10135"/>
                    <a:pt x="1288" y="10217"/>
                  </a:cubicBezTo>
                  <a:cubicBezTo>
                    <a:pt x="1308" y="10278"/>
                    <a:pt x="1328" y="10340"/>
                    <a:pt x="1369" y="10401"/>
                  </a:cubicBezTo>
                  <a:cubicBezTo>
                    <a:pt x="1308" y="10748"/>
                    <a:pt x="1390" y="11075"/>
                    <a:pt x="1615" y="11341"/>
                  </a:cubicBezTo>
                  <a:cubicBezTo>
                    <a:pt x="1798" y="11607"/>
                    <a:pt x="2023" y="11811"/>
                    <a:pt x="2309" y="11974"/>
                  </a:cubicBezTo>
                  <a:cubicBezTo>
                    <a:pt x="2289" y="12077"/>
                    <a:pt x="2289" y="12158"/>
                    <a:pt x="2330" y="12240"/>
                  </a:cubicBezTo>
                  <a:cubicBezTo>
                    <a:pt x="2330" y="12281"/>
                    <a:pt x="2330" y="12342"/>
                    <a:pt x="2330" y="12383"/>
                  </a:cubicBezTo>
                  <a:cubicBezTo>
                    <a:pt x="2330" y="12444"/>
                    <a:pt x="2350" y="12506"/>
                    <a:pt x="2371" y="12547"/>
                  </a:cubicBezTo>
                  <a:cubicBezTo>
                    <a:pt x="2487" y="12693"/>
                    <a:pt x="2604" y="12766"/>
                    <a:pt x="2706" y="12766"/>
                  </a:cubicBezTo>
                  <a:cubicBezTo>
                    <a:pt x="2747" y="12766"/>
                    <a:pt x="2785" y="12754"/>
                    <a:pt x="2820" y="12731"/>
                  </a:cubicBezTo>
                  <a:cubicBezTo>
                    <a:pt x="2820" y="12731"/>
                    <a:pt x="2841" y="12710"/>
                    <a:pt x="2841" y="12690"/>
                  </a:cubicBezTo>
                  <a:cubicBezTo>
                    <a:pt x="2881" y="12633"/>
                    <a:pt x="2931" y="12612"/>
                    <a:pt x="2987" y="12612"/>
                  </a:cubicBezTo>
                  <a:cubicBezTo>
                    <a:pt x="3073" y="12612"/>
                    <a:pt x="3171" y="12661"/>
                    <a:pt x="3270" y="12710"/>
                  </a:cubicBezTo>
                  <a:cubicBezTo>
                    <a:pt x="3372" y="12771"/>
                    <a:pt x="3372" y="12976"/>
                    <a:pt x="3433" y="13098"/>
                  </a:cubicBezTo>
                  <a:cubicBezTo>
                    <a:pt x="3494" y="13221"/>
                    <a:pt x="3576" y="13323"/>
                    <a:pt x="3658" y="13425"/>
                  </a:cubicBezTo>
                  <a:cubicBezTo>
                    <a:pt x="3760" y="13527"/>
                    <a:pt x="3883" y="13589"/>
                    <a:pt x="3985" y="13691"/>
                  </a:cubicBezTo>
                  <a:cubicBezTo>
                    <a:pt x="4026" y="13732"/>
                    <a:pt x="4046" y="13773"/>
                    <a:pt x="4067" y="13814"/>
                  </a:cubicBezTo>
                  <a:lnTo>
                    <a:pt x="21865" y="4271"/>
                  </a:lnTo>
                  <a:cubicBezTo>
                    <a:pt x="21865" y="4250"/>
                    <a:pt x="21844" y="4250"/>
                    <a:pt x="21824" y="4230"/>
                  </a:cubicBezTo>
                  <a:cubicBezTo>
                    <a:pt x="21640" y="4005"/>
                    <a:pt x="21415" y="3801"/>
                    <a:pt x="21190" y="3597"/>
                  </a:cubicBezTo>
                  <a:cubicBezTo>
                    <a:pt x="21190" y="3576"/>
                    <a:pt x="21170" y="3556"/>
                    <a:pt x="21150" y="3515"/>
                  </a:cubicBezTo>
                  <a:cubicBezTo>
                    <a:pt x="21068" y="3413"/>
                    <a:pt x="20945" y="3331"/>
                    <a:pt x="20802" y="3290"/>
                  </a:cubicBezTo>
                  <a:cubicBezTo>
                    <a:pt x="20516" y="3045"/>
                    <a:pt x="20210" y="2820"/>
                    <a:pt x="19862" y="2575"/>
                  </a:cubicBezTo>
                  <a:cubicBezTo>
                    <a:pt x="19597" y="2370"/>
                    <a:pt x="19310" y="2146"/>
                    <a:pt x="19024" y="1982"/>
                  </a:cubicBezTo>
                  <a:lnTo>
                    <a:pt x="19004" y="1860"/>
                  </a:lnTo>
                  <a:cubicBezTo>
                    <a:pt x="19004" y="1860"/>
                    <a:pt x="18984" y="1839"/>
                    <a:pt x="18984" y="1839"/>
                  </a:cubicBezTo>
                  <a:cubicBezTo>
                    <a:pt x="18913" y="1839"/>
                    <a:pt x="18828" y="1794"/>
                    <a:pt x="18754" y="1794"/>
                  </a:cubicBezTo>
                  <a:cubicBezTo>
                    <a:pt x="18742" y="1794"/>
                    <a:pt x="18730" y="1795"/>
                    <a:pt x="18718" y="1798"/>
                  </a:cubicBezTo>
                  <a:cubicBezTo>
                    <a:pt x="18636" y="1757"/>
                    <a:pt x="18554" y="1717"/>
                    <a:pt x="18473" y="1696"/>
                  </a:cubicBezTo>
                  <a:cubicBezTo>
                    <a:pt x="18411" y="1614"/>
                    <a:pt x="18391" y="1553"/>
                    <a:pt x="18411" y="1533"/>
                  </a:cubicBezTo>
                  <a:cubicBezTo>
                    <a:pt x="18391" y="1492"/>
                    <a:pt x="18330" y="1471"/>
                    <a:pt x="18289" y="1451"/>
                  </a:cubicBezTo>
                  <a:cubicBezTo>
                    <a:pt x="18227" y="1431"/>
                    <a:pt x="18166" y="1410"/>
                    <a:pt x="18125" y="1390"/>
                  </a:cubicBezTo>
                  <a:cubicBezTo>
                    <a:pt x="18064" y="1328"/>
                    <a:pt x="18003" y="1308"/>
                    <a:pt x="17921" y="1287"/>
                  </a:cubicBezTo>
                  <a:lnTo>
                    <a:pt x="17676" y="1165"/>
                  </a:lnTo>
                  <a:lnTo>
                    <a:pt x="17676" y="1247"/>
                  </a:lnTo>
                  <a:cubicBezTo>
                    <a:pt x="17492" y="1083"/>
                    <a:pt x="17287" y="920"/>
                    <a:pt x="17083" y="797"/>
                  </a:cubicBezTo>
                  <a:cubicBezTo>
                    <a:pt x="16940" y="470"/>
                    <a:pt x="16715" y="204"/>
                    <a:pt x="16409" y="41"/>
                  </a:cubicBezTo>
                  <a:lnTo>
                    <a:pt x="16307" y="0"/>
                  </a:lnTo>
                  <a:close/>
                </a:path>
              </a:pathLst>
            </a:custGeom>
            <a:solidFill>
              <a:srgbClr val="D0B8D6">
                <a:alpha val="608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27" name="Google Shape;1627;p38"/>
          <p:cNvGrpSpPr/>
          <p:nvPr/>
        </p:nvGrpSpPr>
        <p:grpSpPr>
          <a:xfrm>
            <a:off x="4327850" y="-244714"/>
            <a:ext cx="5093201" cy="2513805"/>
            <a:chOff x="17266" y="309470"/>
            <a:chExt cx="5093201" cy="3508941"/>
          </a:xfrm>
        </p:grpSpPr>
        <p:sp>
          <p:nvSpPr>
            <p:cNvPr id="1628" name="Google Shape;1628;p38"/>
            <p:cNvSpPr/>
            <p:nvPr/>
          </p:nvSpPr>
          <p:spPr>
            <a:xfrm rot="608713">
              <a:off x="220722" y="700888"/>
              <a:ext cx="4686289" cy="2726105"/>
            </a:xfrm>
            <a:custGeom>
              <a:rect b="b" l="l" r="r" t="t"/>
              <a:pathLst>
                <a:path extrusionOk="0" h="40685" w="54621">
                  <a:moveTo>
                    <a:pt x="54620" y="31938"/>
                  </a:moveTo>
                  <a:lnTo>
                    <a:pt x="5619" y="40684"/>
                  </a:lnTo>
                  <a:lnTo>
                    <a:pt x="0" y="9093"/>
                  </a:lnTo>
                  <a:lnTo>
                    <a:pt x="4920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180000" dist="57150">
                <a:srgbClr val="000000">
                  <a:alpha val="25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9" name="Google Shape;1629;p38"/>
            <p:cNvSpPr/>
            <p:nvPr/>
          </p:nvSpPr>
          <p:spPr>
            <a:xfrm rot="-3931439">
              <a:off x="204222" y="757956"/>
              <a:ext cx="865600" cy="619756"/>
            </a:xfrm>
            <a:custGeom>
              <a:rect b="b" l="l" r="r" t="t"/>
              <a:pathLst>
                <a:path extrusionOk="0" h="12057" w="16839">
                  <a:moveTo>
                    <a:pt x="2351" y="0"/>
                  </a:moveTo>
                  <a:cubicBezTo>
                    <a:pt x="2085" y="327"/>
                    <a:pt x="1860" y="695"/>
                    <a:pt x="1676" y="1083"/>
                  </a:cubicBezTo>
                  <a:cubicBezTo>
                    <a:pt x="1309" y="1839"/>
                    <a:pt x="1186" y="2840"/>
                    <a:pt x="1043" y="3167"/>
                  </a:cubicBezTo>
                  <a:cubicBezTo>
                    <a:pt x="880" y="3474"/>
                    <a:pt x="839" y="3678"/>
                    <a:pt x="634" y="4066"/>
                  </a:cubicBezTo>
                  <a:cubicBezTo>
                    <a:pt x="450" y="4475"/>
                    <a:pt x="307" y="4761"/>
                    <a:pt x="185" y="5006"/>
                  </a:cubicBezTo>
                  <a:cubicBezTo>
                    <a:pt x="103" y="5231"/>
                    <a:pt x="42" y="5476"/>
                    <a:pt x="1" y="5722"/>
                  </a:cubicBezTo>
                  <a:cubicBezTo>
                    <a:pt x="1" y="5722"/>
                    <a:pt x="6867" y="8868"/>
                    <a:pt x="8644" y="9624"/>
                  </a:cubicBezTo>
                  <a:cubicBezTo>
                    <a:pt x="9482" y="9992"/>
                    <a:pt x="10177" y="10360"/>
                    <a:pt x="11056" y="10687"/>
                  </a:cubicBezTo>
                  <a:cubicBezTo>
                    <a:pt x="11934" y="11034"/>
                    <a:pt x="13937" y="12056"/>
                    <a:pt x="13937" y="12056"/>
                  </a:cubicBezTo>
                  <a:lnTo>
                    <a:pt x="14427" y="11034"/>
                  </a:lnTo>
                  <a:cubicBezTo>
                    <a:pt x="14427" y="11034"/>
                    <a:pt x="14713" y="10340"/>
                    <a:pt x="14775" y="10197"/>
                  </a:cubicBezTo>
                  <a:cubicBezTo>
                    <a:pt x="14856" y="10054"/>
                    <a:pt x="15245" y="9972"/>
                    <a:pt x="15347" y="9768"/>
                  </a:cubicBezTo>
                  <a:cubicBezTo>
                    <a:pt x="15551" y="9400"/>
                    <a:pt x="15735" y="9032"/>
                    <a:pt x="15899" y="8644"/>
                  </a:cubicBezTo>
                  <a:cubicBezTo>
                    <a:pt x="16021" y="8317"/>
                    <a:pt x="16164" y="7990"/>
                    <a:pt x="16328" y="7663"/>
                  </a:cubicBezTo>
                  <a:cubicBezTo>
                    <a:pt x="16450" y="7377"/>
                    <a:pt x="16614" y="6825"/>
                    <a:pt x="16696" y="6641"/>
                  </a:cubicBezTo>
                  <a:cubicBezTo>
                    <a:pt x="16798" y="6457"/>
                    <a:pt x="16839" y="6314"/>
                    <a:pt x="16839" y="6314"/>
                  </a:cubicBezTo>
                  <a:cubicBezTo>
                    <a:pt x="12568" y="4516"/>
                    <a:pt x="9727" y="3331"/>
                    <a:pt x="8358" y="2697"/>
                  </a:cubicBezTo>
                  <a:cubicBezTo>
                    <a:pt x="6703" y="1941"/>
                    <a:pt x="8052" y="2595"/>
                    <a:pt x="6622" y="1921"/>
                  </a:cubicBezTo>
                  <a:cubicBezTo>
                    <a:pt x="5028" y="1185"/>
                    <a:pt x="2351" y="0"/>
                    <a:pt x="2351" y="0"/>
                  </a:cubicBezTo>
                  <a:close/>
                </a:path>
              </a:pathLst>
            </a:custGeom>
            <a:solidFill>
              <a:srgbClr val="ECBD69">
                <a:alpha val="7263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30" name="Google Shape;1630;p38"/>
          <p:cNvSpPr txBox="1"/>
          <p:nvPr>
            <p:ph idx="1" type="body"/>
          </p:nvPr>
        </p:nvSpPr>
        <p:spPr>
          <a:xfrm>
            <a:off x="1235975" y="1923625"/>
            <a:ext cx="6298500" cy="251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73050" lvl="0" marL="2413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b="1" i="1"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Contact Point</a:t>
            </a:r>
            <a:r>
              <a:rPr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where the hand makes contact with the head of the drum</a:t>
            </a:r>
            <a:endParaRPr sz="23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73050" lvl="0" marL="24130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300"/>
              <a:buFont typeface="Arial"/>
              <a:buChar char="●"/>
            </a:pPr>
            <a:r>
              <a:rPr b="1" i="1"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Bearing Edge</a:t>
            </a:r>
            <a:r>
              <a:rPr lang="en" sz="23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: where the head of the drum comes in contact with the shell of the drum</a:t>
            </a:r>
            <a:endParaRPr sz="28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1" name="Google Shape;1631;p38"/>
          <p:cNvSpPr txBox="1"/>
          <p:nvPr>
            <p:ph type="title"/>
          </p:nvPr>
        </p:nvSpPr>
        <p:spPr>
          <a:xfrm>
            <a:off x="5001500" y="270328"/>
            <a:ext cx="3959400" cy="165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4500">
                <a:latin typeface="Playfair Display"/>
                <a:ea typeface="Playfair Display"/>
                <a:cs typeface="Playfair Display"/>
                <a:sym typeface="Playfair Display"/>
              </a:rPr>
              <a:t>Important Terms</a:t>
            </a:r>
            <a:endParaRPr i="0" sz="45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5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6" name="Google Shape;163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87961" y="104913"/>
            <a:ext cx="1447824" cy="179358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637" name="Google Shape;1637;p39"/>
          <p:cNvGrpSpPr/>
          <p:nvPr/>
        </p:nvGrpSpPr>
        <p:grpSpPr>
          <a:xfrm>
            <a:off x="6873806" y="1736609"/>
            <a:ext cx="1939844" cy="2725444"/>
            <a:chOff x="1833042" y="4286127"/>
            <a:chExt cx="421595" cy="398964"/>
          </a:xfrm>
        </p:grpSpPr>
        <p:sp>
          <p:nvSpPr>
            <p:cNvPr id="1638" name="Google Shape;1638;p39"/>
            <p:cNvSpPr/>
            <p:nvPr/>
          </p:nvSpPr>
          <p:spPr>
            <a:xfrm>
              <a:off x="1833042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1833042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F2E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0" name="Google Shape;1640;p39"/>
          <p:cNvGrpSpPr/>
          <p:nvPr/>
        </p:nvGrpSpPr>
        <p:grpSpPr>
          <a:xfrm>
            <a:off x="4747531" y="1736600"/>
            <a:ext cx="1939801" cy="2725444"/>
            <a:chOff x="1833042" y="4286127"/>
            <a:chExt cx="421595" cy="398964"/>
          </a:xfrm>
        </p:grpSpPr>
        <p:sp>
          <p:nvSpPr>
            <p:cNvPr id="1641" name="Google Shape;1641;p39"/>
            <p:cNvSpPr/>
            <p:nvPr/>
          </p:nvSpPr>
          <p:spPr>
            <a:xfrm>
              <a:off x="1833042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833042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ECE1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3" name="Google Shape;1643;p39"/>
          <p:cNvGrpSpPr/>
          <p:nvPr/>
        </p:nvGrpSpPr>
        <p:grpSpPr>
          <a:xfrm>
            <a:off x="2492765" y="1729250"/>
            <a:ext cx="2002830" cy="2740604"/>
            <a:chOff x="1833042" y="4286127"/>
            <a:chExt cx="421595" cy="398964"/>
          </a:xfrm>
        </p:grpSpPr>
        <p:sp>
          <p:nvSpPr>
            <p:cNvPr id="1644" name="Google Shape;1644;p39"/>
            <p:cNvSpPr/>
            <p:nvPr/>
          </p:nvSpPr>
          <p:spPr>
            <a:xfrm>
              <a:off x="1833042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1833042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F2EBC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1646" name="Google Shape;1646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825" y="138043"/>
            <a:ext cx="1447824" cy="1793557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1647" name="Google Shape;1647;p39"/>
          <p:cNvGrpSpPr/>
          <p:nvPr/>
        </p:nvGrpSpPr>
        <p:grpSpPr>
          <a:xfrm>
            <a:off x="376486" y="1736607"/>
            <a:ext cx="2002830" cy="2725444"/>
            <a:chOff x="1872098" y="4286127"/>
            <a:chExt cx="421595" cy="398964"/>
          </a:xfrm>
        </p:grpSpPr>
        <p:sp>
          <p:nvSpPr>
            <p:cNvPr id="1648" name="Google Shape;1648;p39"/>
            <p:cNvSpPr/>
            <p:nvPr/>
          </p:nvSpPr>
          <p:spPr>
            <a:xfrm>
              <a:off x="1872098" y="4376360"/>
              <a:ext cx="421595" cy="308731"/>
            </a:xfrm>
            <a:custGeom>
              <a:rect b="b" l="l" r="r" t="t"/>
              <a:pathLst>
                <a:path extrusionOk="0" h="20067" w="27403">
                  <a:moveTo>
                    <a:pt x="1" y="0"/>
                  </a:moveTo>
                  <a:lnTo>
                    <a:pt x="471" y="20067"/>
                  </a:lnTo>
                  <a:lnTo>
                    <a:pt x="27403" y="20067"/>
                  </a:lnTo>
                  <a:lnTo>
                    <a:pt x="269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200025" rotWithShape="0" algn="bl" dir="3660000" dist="571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1872098" y="4286127"/>
              <a:ext cx="414057" cy="90248"/>
            </a:xfrm>
            <a:custGeom>
              <a:rect b="b" l="l" r="r" t="t"/>
              <a:pathLst>
                <a:path extrusionOk="0" h="5866" w="26913">
                  <a:moveTo>
                    <a:pt x="1" y="1"/>
                  </a:moveTo>
                  <a:lnTo>
                    <a:pt x="1" y="5865"/>
                  </a:lnTo>
                  <a:lnTo>
                    <a:pt x="26912" y="5865"/>
                  </a:lnTo>
                  <a:lnTo>
                    <a:pt x="26912" y="1"/>
                  </a:lnTo>
                  <a:close/>
                </a:path>
              </a:pathLst>
            </a:custGeom>
            <a:solidFill>
              <a:srgbClr val="ECE1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50" name="Google Shape;1650;p39"/>
          <p:cNvSpPr txBox="1"/>
          <p:nvPr>
            <p:ph type="ctrTitle"/>
          </p:nvPr>
        </p:nvSpPr>
        <p:spPr>
          <a:xfrm>
            <a:off x="722400" y="322297"/>
            <a:ext cx="7699200" cy="1199400"/>
          </a:xfrm>
          <a:prstGeom prst="rect">
            <a:avLst/>
          </a:prstGeom>
        </p:spPr>
        <p:txBody>
          <a:bodyPr anchorCtr="0" anchor="t" bIns="91425" lIns="91425" spcFirstLastPara="1" rIns="91425" wrap="square" tIns="1463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400">
                <a:latin typeface="Playfair Display"/>
                <a:ea typeface="Playfair Display"/>
                <a:cs typeface="Playfair Display"/>
                <a:sym typeface="Playfair Display"/>
              </a:rPr>
              <a:t>The Essential Tones:</a:t>
            </a:r>
            <a:endParaRPr i="0" sz="34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0" lang="en" sz="3400">
                <a:latin typeface="Playfair Display"/>
                <a:ea typeface="Playfair Display"/>
                <a:cs typeface="Playfair Display"/>
                <a:sym typeface="Playfair Display"/>
              </a:rPr>
              <a:t>Open, Muff, Slap, &amp; Bass</a:t>
            </a:r>
            <a:endParaRPr i="0" sz="3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651" name="Google Shape;1651;p39"/>
          <p:cNvSpPr txBox="1"/>
          <p:nvPr>
            <p:ph idx="3" type="ctrTitle"/>
          </p:nvPr>
        </p:nvSpPr>
        <p:spPr>
          <a:xfrm>
            <a:off x="493800" y="1968475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OPEN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2" name="Google Shape;1652;p39"/>
          <p:cNvSpPr txBox="1"/>
          <p:nvPr>
            <p:ph idx="3" type="ctrTitle"/>
          </p:nvPr>
        </p:nvSpPr>
        <p:spPr>
          <a:xfrm>
            <a:off x="2620663" y="1935500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MUFF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3" name="Google Shape;1653;p39"/>
          <p:cNvSpPr txBox="1"/>
          <p:nvPr>
            <p:ph idx="3" type="ctrTitle"/>
          </p:nvPr>
        </p:nvSpPr>
        <p:spPr>
          <a:xfrm>
            <a:off x="4827725" y="1935500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BASS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4" name="Google Shape;1654;p39"/>
          <p:cNvSpPr txBox="1"/>
          <p:nvPr>
            <p:ph idx="3" type="ctrTitle"/>
          </p:nvPr>
        </p:nvSpPr>
        <p:spPr>
          <a:xfrm>
            <a:off x="6928050" y="1935488"/>
            <a:ext cx="1768200" cy="38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>
                <a:latin typeface="Roboto Black"/>
                <a:ea typeface="Roboto Black"/>
                <a:cs typeface="Roboto Black"/>
                <a:sym typeface="Roboto Black"/>
              </a:rPr>
              <a:t>SLAP</a:t>
            </a:r>
            <a:endParaRPr b="0" i="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55" name="Google Shape;1655;p39"/>
          <p:cNvSpPr txBox="1"/>
          <p:nvPr>
            <p:ph idx="4294967295" type="body"/>
          </p:nvPr>
        </p:nvSpPr>
        <p:spPr>
          <a:xfrm>
            <a:off x="422400" y="2390250"/>
            <a:ext cx="1911000" cy="207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Wrists straight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Fingers together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middle of the fingers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Move (mostly) from the wrist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Rebound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6" name="Google Shape;1656;p39"/>
          <p:cNvSpPr txBox="1"/>
          <p:nvPr>
            <p:ph idx="4294967295" type="body"/>
          </p:nvPr>
        </p:nvSpPr>
        <p:spPr>
          <a:xfrm>
            <a:off x="2515800" y="2390375"/>
            <a:ext cx="1911000" cy="21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Wrists straight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Fingers together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middle of the fingers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Move (mostly) from the wrist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NO rebound!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7" name="Google Shape;1657;p39"/>
          <p:cNvSpPr txBox="1"/>
          <p:nvPr>
            <p:ph idx="4294967295" type="body"/>
          </p:nvPr>
        </p:nvSpPr>
        <p:spPr>
          <a:xfrm>
            <a:off x="6873800" y="2320400"/>
            <a:ext cx="1911000" cy="217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Wrists bent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Fingers naturally curved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Middle of palm on bearing edge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finger pads</a:t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Rebound for open (djembe) stay on head for closed (congas)</a:t>
            </a:r>
            <a:endParaRPr sz="11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  <p:sp>
        <p:nvSpPr>
          <p:cNvPr id="1658" name="Google Shape;1658;p39"/>
          <p:cNvSpPr txBox="1"/>
          <p:nvPr>
            <p:ph idx="4294967295" type="body"/>
          </p:nvPr>
        </p:nvSpPr>
        <p:spPr>
          <a:xfrm>
            <a:off x="4729200" y="2357538"/>
            <a:ext cx="1911000" cy="213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T-Rex arms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Contact Point: full flat palm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  <a:p>
            <a:pPr indent="0" lvl="0" marL="0" rtl="0" algn="ctr">
              <a:lnSpc>
                <a:spcPct val="100000"/>
              </a:lnSpc>
              <a:spcBef>
                <a:spcPts val="700"/>
              </a:spcBef>
              <a:spcAft>
                <a:spcPts val="700"/>
              </a:spcAft>
              <a:buNone/>
            </a:pPr>
            <a:r>
              <a:rPr lang="en">
                <a:solidFill>
                  <a:schemeClr val="accent2"/>
                </a:solidFill>
                <a:latin typeface="Roboto Medium"/>
                <a:ea typeface="Roboto Medium"/>
                <a:cs typeface="Roboto Medium"/>
                <a:sym typeface="Roboto Medium"/>
              </a:rPr>
              <a:t>Relax &amp; let go!</a:t>
            </a:r>
            <a:endParaRPr>
              <a:solidFill>
                <a:schemeClr val="accent2"/>
              </a:solidFill>
              <a:latin typeface="Roboto Medium"/>
              <a:ea typeface="Roboto Medium"/>
              <a:cs typeface="Roboto Medium"/>
              <a:sym typeface="Roboto Mediu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2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3" name="Google Shape;166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4234" y="434387"/>
            <a:ext cx="6015528" cy="705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Google Shape;1664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1350" y="1622575"/>
            <a:ext cx="8041300" cy="910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5" name="Google Shape;1665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1350" y="3178722"/>
            <a:ext cx="8041301" cy="879528"/>
          </a:xfrm>
          <a:prstGeom prst="rect">
            <a:avLst/>
          </a:prstGeom>
          <a:noFill/>
          <a:ln>
            <a:noFill/>
          </a:ln>
        </p:spPr>
      </p:pic>
      <p:sp>
        <p:nvSpPr>
          <p:cNvPr id="1666" name="Google Shape;1666;p40"/>
          <p:cNvSpPr txBox="1"/>
          <p:nvPr>
            <p:ph idx="4294967295" type="ctrTitle"/>
          </p:nvPr>
        </p:nvSpPr>
        <p:spPr>
          <a:xfrm>
            <a:off x="472050" y="1180975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Alternating 8’s (chapoteo)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67" name="Google Shape;1667;p40"/>
          <p:cNvSpPr txBox="1"/>
          <p:nvPr>
            <p:ph idx="4294967295" type="ctrTitle"/>
          </p:nvPr>
        </p:nvSpPr>
        <p:spPr>
          <a:xfrm>
            <a:off x="515100" y="2698425"/>
            <a:ext cx="47226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Alternating 8’s (double stop heel-toe)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68" name="Google Shape;1668;p40"/>
          <p:cNvSpPr txBox="1"/>
          <p:nvPr>
            <p:ph idx="4294967295" type="ctrTitle"/>
          </p:nvPr>
        </p:nvSpPr>
        <p:spPr>
          <a:xfrm>
            <a:off x="3878400" y="25"/>
            <a:ext cx="1387200" cy="39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500">
                <a:latin typeface="Roboto Black"/>
                <a:ea typeface="Roboto Black"/>
                <a:cs typeface="Roboto Black"/>
                <a:sym typeface="Roboto Black"/>
              </a:rPr>
              <a:t>Notation Key</a:t>
            </a:r>
            <a:endParaRPr b="0" i="0" sz="1500">
              <a:latin typeface="Roboto Black"/>
              <a:ea typeface="Roboto Black"/>
              <a:cs typeface="Roboto Black"/>
              <a:sym typeface="Roboto Black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2" name="Shape 1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" name="Google Shape;1673;p41"/>
          <p:cNvSpPr txBox="1"/>
          <p:nvPr>
            <p:ph idx="4294967295" type="ctrTitle"/>
          </p:nvPr>
        </p:nvSpPr>
        <p:spPr>
          <a:xfrm>
            <a:off x="479300" y="63750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8 On A Tone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sp>
        <p:nvSpPr>
          <p:cNvPr id="1674" name="Google Shape;1674;p41"/>
          <p:cNvSpPr txBox="1"/>
          <p:nvPr>
            <p:ph idx="4294967295" type="ctrTitle"/>
          </p:nvPr>
        </p:nvSpPr>
        <p:spPr>
          <a:xfrm>
            <a:off x="515100" y="2571750"/>
            <a:ext cx="47226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Tone Paradiddles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75" name="Google Shape;1675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925" y="504200"/>
            <a:ext cx="7806149" cy="175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6" name="Google Shape;1676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5100" y="3178720"/>
            <a:ext cx="8286876" cy="889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p42"/>
          <p:cNvSpPr txBox="1"/>
          <p:nvPr>
            <p:ph idx="4294967295" type="ctrTitle"/>
          </p:nvPr>
        </p:nvSpPr>
        <p:spPr>
          <a:xfrm>
            <a:off x="501050" y="876275"/>
            <a:ext cx="4599000" cy="4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>
                <a:latin typeface="Roboto Black"/>
                <a:ea typeface="Roboto Black"/>
                <a:cs typeface="Roboto Black"/>
                <a:sym typeface="Roboto Black"/>
              </a:rPr>
              <a:t>Tone Paradiddles: Variation 1</a:t>
            </a:r>
            <a:endParaRPr b="0" i="0" sz="2100">
              <a:latin typeface="Roboto Black"/>
              <a:ea typeface="Roboto Black"/>
              <a:cs typeface="Roboto Black"/>
              <a:sym typeface="Roboto Black"/>
            </a:endParaRPr>
          </a:p>
        </p:txBody>
      </p:sp>
      <p:pic>
        <p:nvPicPr>
          <p:cNvPr id="1682" name="Google Shape;1682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1488" y="1443625"/>
            <a:ext cx="8041001" cy="181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intage Academia Aesthetics School Center by Slidesgo">
  <a:themeElements>
    <a:clrScheme name="Simple Light">
      <a:dk1>
        <a:srgbClr val="212121"/>
      </a:dk1>
      <a:lt1>
        <a:srgbClr val="FFF2DB"/>
      </a:lt1>
      <a:dk2>
        <a:srgbClr val="ECBD69"/>
      </a:dk2>
      <a:lt2>
        <a:srgbClr val="D0B8D6"/>
      </a:lt2>
      <a:accent1>
        <a:srgbClr val="9FBBBB"/>
      </a:accent1>
      <a:accent2>
        <a:srgbClr val="563D29"/>
      </a:accent2>
      <a:accent3>
        <a:srgbClr val="D0E7DE"/>
      </a:accent3>
      <a:accent4>
        <a:srgbClr val="D9C6DE"/>
      </a:accent4>
      <a:accent5>
        <a:srgbClr val="FFFFFF"/>
      </a:accent5>
      <a:accent6>
        <a:srgbClr val="FBF5D1"/>
      </a:accent6>
      <a:hlink>
        <a:srgbClr val="21212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