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Montserrat SemiBold"/>
      <p:regular r:id="rId24"/>
      <p:bold r:id="rId25"/>
      <p:italic r:id="rId26"/>
      <p:boldItalic r:id="rId27"/>
    </p:embeddedFont>
    <p:embeddedFont>
      <p:font typeface="Merriweather Light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Open Sans SemiBold"/>
      <p:regular r:id="rId36"/>
      <p:bold r:id="rId37"/>
      <p:italic r:id="rId38"/>
      <p:boldItalic r:id="rId39"/>
    </p:embeddedFont>
    <p:embeddedFont>
      <p:font typeface="Montserrat Light"/>
      <p:regular r:id="rId40"/>
      <p:bold r:id="rId41"/>
      <p:italic r:id="rId42"/>
      <p:boldItalic r:id="rId43"/>
    </p:embeddedFont>
    <p:embeddedFont>
      <p:font typeface="Vidaloka"/>
      <p:regular r:id="rId44"/>
    </p:embeddedFont>
    <p:embeddedFont>
      <p:font typeface="Russo One"/>
      <p:regular r:id="rId45"/>
    </p:embeddedFont>
    <p:embeddedFont>
      <p:font typeface="Crimson Text"/>
      <p:regular r:id="rId46"/>
      <p:bold r:id="rId47"/>
      <p:italic r:id="rId48"/>
      <p:boldItalic r:id="rId49"/>
    </p:embeddedFont>
    <p:embeddedFont>
      <p:font typeface="Open Sans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Light-regular.fntdata"/><Relationship Id="rId42" Type="http://schemas.openxmlformats.org/officeDocument/2006/relationships/font" Target="fonts/MontserratLight-italic.fntdata"/><Relationship Id="rId41" Type="http://schemas.openxmlformats.org/officeDocument/2006/relationships/font" Target="fonts/MontserratLight-bold.fntdata"/><Relationship Id="rId44" Type="http://schemas.openxmlformats.org/officeDocument/2006/relationships/font" Target="fonts/Vidaloka-regular.fntdata"/><Relationship Id="rId43" Type="http://schemas.openxmlformats.org/officeDocument/2006/relationships/font" Target="fonts/MontserratLight-boldItalic.fntdata"/><Relationship Id="rId46" Type="http://schemas.openxmlformats.org/officeDocument/2006/relationships/font" Target="fonts/CrimsonText-regular.fntdata"/><Relationship Id="rId45" Type="http://schemas.openxmlformats.org/officeDocument/2006/relationships/font" Target="fonts/RussoOn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CrimsonText-italic.fntdata"/><Relationship Id="rId47" Type="http://schemas.openxmlformats.org/officeDocument/2006/relationships/font" Target="fonts/CrimsonText-bold.fntdata"/><Relationship Id="rId49" Type="http://schemas.openxmlformats.org/officeDocument/2006/relationships/font" Target="fonts/CrimsonText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erriweatherLight-boldItalic.fntdata"/><Relationship Id="rId30" Type="http://schemas.openxmlformats.org/officeDocument/2006/relationships/font" Target="fonts/MerriweatherLight-italic.fntdata"/><Relationship Id="rId33" Type="http://schemas.openxmlformats.org/officeDocument/2006/relationships/font" Target="fonts/Montserrat-bold.fntdata"/><Relationship Id="rId32" Type="http://schemas.openxmlformats.org/officeDocument/2006/relationships/font" Target="fonts/Montserrat-regular.fntdata"/><Relationship Id="rId35" Type="http://schemas.openxmlformats.org/officeDocument/2006/relationships/font" Target="fonts/Montserrat-boldItalic.fntdata"/><Relationship Id="rId34" Type="http://schemas.openxmlformats.org/officeDocument/2006/relationships/font" Target="fonts/Montserrat-italic.fntdata"/><Relationship Id="rId37" Type="http://schemas.openxmlformats.org/officeDocument/2006/relationships/font" Target="fonts/OpenSansSemiBold-bold.fntdata"/><Relationship Id="rId36" Type="http://schemas.openxmlformats.org/officeDocument/2006/relationships/font" Target="fonts/OpenSansSemiBold-regular.fntdata"/><Relationship Id="rId39" Type="http://schemas.openxmlformats.org/officeDocument/2006/relationships/font" Target="fonts/OpenSansSemiBold-boldItalic.fntdata"/><Relationship Id="rId38" Type="http://schemas.openxmlformats.org/officeDocument/2006/relationships/font" Target="fonts/OpenSansSemiBold-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MontserratSemiBold-regular.fntdata"/><Relationship Id="rId23" Type="http://schemas.openxmlformats.org/officeDocument/2006/relationships/slide" Target="slides/slide19.xml"/><Relationship Id="rId26" Type="http://schemas.openxmlformats.org/officeDocument/2006/relationships/font" Target="fonts/MontserratSemiBold-italic.fntdata"/><Relationship Id="rId25" Type="http://schemas.openxmlformats.org/officeDocument/2006/relationships/font" Target="fonts/MontserratSemiBold-bold.fntdata"/><Relationship Id="rId28" Type="http://schemas.openxmlformats.org/officeDocument/2006/relationships/font" Target="fonts/MerriweatherLight-regular.fntdata"/><Relationship Id="rId27" Type="http://schemas.openxmlformats.org/officeDocument/2006/relationships/font" Target="fonts/MontserratSemiBold-boldItalic.fntdata"/><Relationship Id="rId29" Type="http://schemas.openxmlformats.org/officeDocument/2006/relationships/font" Target="fonts/MerriweatherLight-bold.fntdata"/><Relationship Id="rId51" Type="http://schemas.openxmlformats.org/officeDocument/2006/relationships/font" Target="fonts/OpenSans-bold.fntdata"/><Relationship Id="rId50" Type="http://schemas.openxmlformats.org/officeDocument/2006/relationships/font" Target="fonts/OpenSans-regular.fntdata"/><Relationship Id="rId53" Type="http://schemas.openxmlformats.org/officeDocument/2006/relationships/font" Target="fonts/OpenSans-boldItalic.fntdata"/><Relationship Id="rId52" Type="http://schemas.openxmlformats.org/officeDocument/2006/relationships/font" Target="fonts/OpenSans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minutes total - 5 min set up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6b9b9649e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6b9b9649e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6b9b9649e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6b9b9649e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Helps with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6b9b9649e1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6b9b9649e1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examples on handout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6b9b9649e1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6b9b9649e1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Logistics Project example, Part Assignments excel sheet, example stage plot,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6b9b9649e1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6b9b9649e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Logistics Project example, Part Assignments excel sheet, example stage plot,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6b9b9649e1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6b9b9649e1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Logistics Project example, Part Assignments excel sheet, example stage plot,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6b9b9649e1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6b9b9649e1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Logistics Project example, Part Assignments excel sheet, example stage plot,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6b9b9649e1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6b9b9649e1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Logistics Project example, Part Assignments excel sheet, example stage plot,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cc7554a049_0_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cc7554a049_0_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cf7a3c503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cf7a3c503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cf7a3c503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cf7a3c503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</a:t>
            </a:r>
            <a:r>
              <a:rPr lang="en">
                <a:solidFill>
                  <a:schemeClr val="dk1"/>
                </a:solidFill>
              </a:rPr>
              <a:t>Personal &amp; Anecdotal Experience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cc7554a049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cc7554a049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6b9b9649e1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6b9b9649e1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So… how can we help?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cc7554a049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cc7554a049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c7554a049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cc7554a049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cd8a80d6b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cd8a80d6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UM, UNCG, IU, UNT, Eastman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Gaps can be addressed and supplemented within the private lessons environment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6b9b9649e1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6b9b9649e1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UM, UNCG, IU, UNT, Eastman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Gaps can be addressed and supplemented within the private lessons environment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6b9b9649e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6b9b9649e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Silos - jim campbell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Marching band brain- in my experience, beginning students who like to compartmentalize/silo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hasCustomPrompt="1" type="title"/>
          </p:nvPr>
        </p:nvSpPr>
        <p:spPr>
          <a:xfrm>
            <a:off x="713225" y="1497763"/>
            <a:ext cx="7717500" cy="164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/>
          <p:nvPr>
            <p:ph idx="1" type="subTitle"/>
          </p:nvPr>
        </p:nvSpPr>
        <p:spPr>
          <a:xfrm>
            <a:off x="1514325" y="3278788"/>
            <a:ext cx="61203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68" name="Google Shape;68;p1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" name="Google Shape;69;p1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1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1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CUSTOM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type="title"/>
          </p:nvPr>
        </p:nvSpPr>
        <p:spPr>
          <a:xfrm>
            <a:off x="713225" y="445025"/>
            <a:ext cx="358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" type="subTitle"/>
          </p:nvPr>
        </p:nvSpPr>
        <p:spPr>
          <a:xfrm>
            <a:off x="5001000" y="194292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76" name="Google Shape;76;p13"/>
          <p:cNvSpPr txBox="1"/>
          <p:nvPr>
            <p:ph idx="2" type="subTitle"/>
          </p:nvPr>
        </p:nvSpPr>
        <p:spPr>
          <a:xfrm>
            <a:off x="5001000" y="2255100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3" type="subTitle"/>
          </p:nvPr>
        </p:nvSpPr>
        <p:spPr>
          <a:xfrm>
            <a:off x="1655200" y="194292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78" name="Google Shape;78;p13"/>
          <p:cNvSpPr txBox="1"/>
          <p:nvPr>
            <p:ph idx="4" type="subTitle"/>
          </p:nvPr>
        </p:nvSpPr>
        <p:spPr>
          <a:xfrm>
            <a:off x="1655200" y="2255100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5" type="subTitle"/>
          </p:nvPr>
        </p:nvSpPr>
        <p:spPr>
          <a:xfrm>
            <a:off x="5001000" y="372395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80" name="Google Shape;80;p13"/>
          <p:cNvSpPr txBox="1"/>
          <p:nvPr>
            <p:ph idx="6" type="subTitle"/>
          </p:nvPr>
        </p:nvSpPr>
        <p:spPr>
          <a:xfrm>
            <a:off x="5001000" y="4036125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7" type="subTitle"/>
          </p:nvPr>
        </p:nvSpPr>
        <p:spPr>
          <a:xfrm>
            <a:off x="1655200" y="372395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82" name="Google Shape;82;p13"/>
          <p:cNvSpPr txBox="1"/>
          <p:nvPr>
            <p:ph idx="8" type="subTitle"/>
          </p:nvPr>
        </p:nvSpPr>
        <p:spPr>
          <a:xfrm>
            <a:off x="1655250" y="4036125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hasCustomPrompt="1" idx="9" type="title"/>
          </p:nvPr>
        </p:nvSpPr>
        <p:spPr>
          <a:xfrm>
            <a:off x="2378650" y="130358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/>
          <p:nvPr>
            <p:ph hasCustomPrompt="1" idx="13" type="title"/>
          </p:nvPr>
        </p:nvSpPr>
        <p:spPr>
          <a:xfrm>
            <a:off x="5724450" y="130358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/>
          <p:nvPr>
            <p:ph hasCustomPrompt="1" idx="14" type="title"/>
          </p:nvPr>
        </p:nvSpPr>
        <p:spPr>
          <a:xfrm>
            <a:off x="2378700" y="308273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/>
          <p:nvPr>
            <p:ph hasCustomPrompt="1" idx="15" type="title"/>
          </p:nvPr>
        </p:nvSpPr>
        <p:spPr>
          <a:xfrm>
            <a:off x="5724450" y="308273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87" name="Google Shape;87;p1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p1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>
            <a:off x="2410500" y="2932775"/>
            <a:ext cx="4323000" cy="4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1" type="subTitle"/>
          </p:nvPr>
        </p:nvSpPr>
        <p:spPr>
          <a:xfrm>
            <a:off x="1842900" y="1661963"/>
            <a:ext cx="54582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2" name="Google Shape;92;p1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" name="Google Shape;93;p1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3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1994850" y="1697488"/>
            <a:ext cx="5154300" cy="11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96" name="Google Shape;96;p15"/>
          <p:cNvSpPr txBox="1"/>
          <p:nvPr>
            <p:ph idx="1" type="subTitle"/>
          </p:nvPr>
        </p:nvSpPr>
        <p:spPr>
          <a:xfrm>
            <a:off x="2299500" y="2972150"/>
            <a:ext cx="4545000" cy="5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cxnSp>
        <p:nvCxnSpPr>
          <p:cNvPr id="97" name="Google Shape;97;p1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" name="Google Shape;98;p1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01" name="Google Shape;101;p1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Google Shape;102;p1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Google Shape;103;p16"/>
          <p:cNvCxnSpPr/>
          <p:nvPr/>
        </p:nvCxnSpPr>
        <p:spPr>
          <a:xfrm>
            <a:off x="7207350" y="-153175"/>
            <a:ext cx="2120400" cy="1273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4956100" y="2467375"/>
            <a:ext cx="2475300" cy="64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6" name="Google Shape;106;p17"/>
          <p:cNvSpPr txBox="1"/>
          <p:nvPr>
            <p:ph hasCustomPrompt="1" idx="2" type="title"/>
          </p:nvPr>
        </p:nvSpPr>
        <p:spPr>
          <a:xfrm>
            <a:off x="4956100" y="1402325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107" name="Google Shape;107;p17"/>
          <p:cNvSpPr txBox="1"/>
          <p:nvPr>
            <p:ph idx="1" type="subTitle"/>
          </p:nvPr>
        </p:nvSpPr>
        <p:spPr>
          <a:xfrm>
            <a:off x="4956100" y="3116275"/>
            <a:ext cx="2475300" cy="6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8" name="Google Shape;108;p1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7"/>
          <p:cNvCxnSpPr/>
          <p:nvPr/>
        </p:nvCxnSpPr>
        <p:spPr>
          <a:xfrm>
            <a:off x="-209600" y="2402450"/>
            <a:ext cx="3144300" cy="2789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1043725" y="1185550"/>
            <a:ext cx="3123000" cy="201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" type="subTitle"/>
          </p:nvPr>
        </p:nvSpPr>
        <p:spPr>
          <a:xfrm>
            <a:off x="1043725" y="3360938"/>
            <a:ext cx="3013500" cy="7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114" name="Google Shape;114;p1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" name="Google Shape;115;p1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" name="Google Shape;116;p18"/>
          <p:cNvCxnSpPr/>
          <p:nvPr/>
        </p:nvCxnSpPr>
        <p:spPr>
          <a:xfrm>
            <a:off x="5322650" y="-80625"/>
            <a:ext cx="4005000" cy="2007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idx="1" type="subTitle"/>
          </p:nvPr>
        </p:nvSpPr>
        <p:spPr>
          <a:xfrm>
            <a:off x="3509000" y="2636125"/>
            <a:ext cx="212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19" name="Google Shape;119;p19"/>
          <p:cNvSpPr txBox="1"/>
          <p:nvPr>
            <p:ph idx="2" type="subTitle"/>
          </p:nvPr>
        </p:nvSpPr>
        <p:spPr>
          <a:xfrm>
            <a:off x="3509025" y="2976125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9"/>
          <p:cNvSpPr txBox="1"/>
          <p:nvPr>
            <p:ph idx="3" type="subTitle"/>
          </p:nvPr>
        </p:nvSpPr>
        <p:spPr>
          <a:xfrm>
            <a:off x="953025" y="2636125"/>
            <a:ext cx="212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21" name="Google Shape;121;p19"/>
          <p:cNvSpPr txBox="1"/>
          <p:nvPr>
            <p:ph idx="4" type="subTitle"/>
          </p:nvPr>
        </p:nvSpPr>
        <p:spPr>
          <a:xfrm>
            <a:off x="953125" y="2976125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5" type="subTitle"/>
          </p:nvPr>
        </p:nvSpPr>
        <p:spPr>
          <a:xfrm>
            <a:off x="6064875" y="2636125"/>
            <a:ext cx="212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23" name="Google Shape;123;p19"/>
          <p:cNvSpPr txBox="1"/>
          <p:nvPr>
            <p:ph idx="6" type="subTitle"/>
          </p:nvPr>
        </p:nvSpPr>
        <p:spPr>
          <a:xfrm>
            <a:off x="6064875" y="2976125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type="title"/>
          </p:nvPr>
        </p:nvSpPr>
        <p:spPr>
          <a:xfrm>
            <a:off x="713225" y="445025"/>
            <a:ext cx="66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125" name="Google Shape;125;p1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4_2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idx="1" type="subTitle"/>
          </p:nvPr>
        </p:nvSpPr>
        <p:spPr>
          <a:xfrm>
            <a:off x="3718325" y="3391775"/>
            <a:ext cx="1642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29" name="Google Shape;129;p20"/>
          <p:cNvSpPr txBox="1"/>
          <p:nvPr>
            <p:ph idx="2" type="subTitle"/>
          </p:nvPr>
        </p:nvSpPr>
        <p:spPr>
          <a:xfrm>
            <a:off x="3617675" y="3731775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30" name="Google Shape;130;p20"/>
          <p:cNvSpPr txBox="1"/>
          <p:nvPr>
            <p:ph idx="3" type="subTitle"/>
          </p:nvPr>
        </p:nvSpPr>
        <p:spPr>
          <a:xfrm>
            <a:off x="1328025" y="3391775"/>
            <a:ext cx="1642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31" name="Google Shape;131;p20"/>
          <p:cNvSpPr txBox="1"/>
          <p:nvPr>
            <p:ph idx="4" type="subTitle"/>
          </p:nvPr>
        </p:nvSpPr>
        <p:spPr>
          <a:xfrm>
            <a:off x="1227426" y="3731775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32" name="Google Shape;132;p20"/>
          <p:cNvSpPr txBox="1"/>
          <p:nvPr>
            <p:ph idx="5" type="subTitle"/>
          </p:nvPr>
        </p:nvSpPr>
        <p:spPr>
          <a:xfrm>
            <a:off x="6108550" y="3391775"/>
            <a:ext cx="1643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33" name="Google Shape;133;p20"/>
          <p:cNvSpPr txBox="1"/>
          <p:nvPr>
            <p:ph idx="6" type="subTitle"/>
          </p:nvPr>
        </p:nvSpPr>
        <p:spPr>
          <a:xfrm>
            <a:off x="6008050" y="3731775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34" name="Google Shape;134;p20"/>
          <p:cNvSpPr txBox="1"/>
          <p:nvPr>
            <p:ph type="title"/>
          </p:nvPr>
        </p:nvSpPr>
        <p:spPr>
          <a:xfrm>
            <a:off x="713225" y="445025"/>
            <a:ext cx="318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135" name="Google Shape;135;p2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2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2714550" y="2543963"/>
            <a:ext cx="3714900" cy="64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2" type="title"/>
          </p:nvPr>
        </p:nvSpPr>
        <p:spPr>
          <a:xfrm>
            <a:off x="3746550" y="1478925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2291400" y="3279625"/>
            <a:ext cx="4561200" cy="3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" name="Google Shape;19;p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" name="Google Shape;20;p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7948925" y="3979775"/>
            <a:ext cx="1378500" cy="1236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12875" y="-88700"/>
            <a:ext cx="1418700" cy="1064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idx="1" type="subTitle"/>
          </p:nvPr>
        </p:nvSpPr>
        <p:spPr>
          <a:xfrm>
            <a:off x="3414050" y="1811988"/>
            <a:ext cx="2316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39" name="Google Shape;139;p21"/>
          <p:cNvSpPr txBox="1"/>
          <p:nvPr>
            <p:ph idx="2" type="subTitle"/>
          </p:nvPr>
        </p:nvSpPr>
        <p:spPr>
          <a:xfrm>
            <a:off x="3564200" y="2152000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3" type="subTitle"/>
          </p:nvPr>
        </p:nvSpPr>
        <p:spPr>
          <a:xfrm>
            <a:off x="705725" y="1811988"/>
            <a:ext cx="2316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41" name="Google Shape;141;p21"/>
          <p:cNvSpPr txBox="1"/>
          <p:nvPr>
            <p:ph idx="4" type="subTitle"/>
          </p:nvPr>
        </p:nvSpPr>
        <p:spPr>
          <a:xfrm>
            <a:off x="855875" y="2152000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5" type="subTitle"/>
          </p:nvPr>
        </p:nvSpPr>
        <p:spPr>
          <a:xfrm>
            <a:off x="6122325" y="1811988"/>
            <a:ext cx="2316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43" name="Google Shape;143;p21"/>
          <p:cNvSpPr txBox="1"/>
          <p:nvPr>
            <p:ph idx="6" type="subTitle"/>
          </p:nvPr>
        </p:nvSpPr>
        <p:spPr>
          <a:xfrm>
            <a:off x="6272475" y="2152000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1"/>
          <p:cNvSpPr txBox="1"/>
          <p:nvPr>
            <p:ph idx="7" type="subTitle"/>
          </p:nvPr>
        </p:nvSpPr>
        <p:spPr>
          <a:xfrm>
            <a:off x="3414050" y="3543463"/>
            <a:ext cx="2316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45" name="Google Shape;145;p21"/>
          <p:cNvSpPr txBox="1"/>
          <p:nvPr>
            <p:ph idx="8" type="subTitle"/>
          </p:nvPr>
        </p:nvSpPr>
        <p:spPr>
          <a:xfrm>
            <a:off x="3564200" y="3883475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1"/>
          <p:cNvSpPr txBox="1"/>
          <p:nvPr>
            <p:ph idx="9" type="subTitle"/>
          </p:nvPr>
        </p:nvSpPr>
        <p:spPr>
          <a:xfrm>
            <a:off x="705725" y="3543463"/>
            <a:ext cx="2316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47" name="Google Shape;147;p21"/>
          <p:cNvSpPr txBox="1"/>
          <p:nvPr>
            <p:ph idx="13" type="subTitle"/>
          </p:nvPr>
        </p:nvSpPr>
        <p:spPr>
          <a:xfrm>
            <a:off x="855875" y="3883475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1"/>
          <p:cNvSpPr txBox="1"/>
          <p:nvPr>
            <p:ph idx="14" type="subTitle"/>
          </p:nvPr>
        </p:nvSpPr>
        <p:spPr>
          <a:xfrm>
            <a:off x="6122325" y="3543463"/>
            <a:ext cx="2316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49" name="Google Shape;149;p21"/>
          <p:cNvSpPr txBox="1"/>
          <p:nvPr>
            <p:ph idx="15" type="subTitle"/>
          </p:nvPr>
        </p:nvSpPr>
        <p:spPr>
          <a:xfrm>
            <a:off x="6272475" y="3883475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1"/>
          <p:cNvSpPr txBox="1"/>
          <p:nvPr>
            <p:ph type="title"/>
          </p:nvPr>
        </p:nvSpPr>
        <p:spPr>
          <a:xfrm>
            <a:off x="713225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151" name="Google Shape;151;p2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2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4_1_1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idx="1" type="subTitle"/>
          </p:nvPr>
        </p:nvSpPr>
        <p:spPr>
          <a:xfrm>
            <a:off x="4916850" y="1970400"/>
            <a:ext cx="2316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55" name="Google Shape;155;p22"/>
          <p:cNvSpPr txBox="1"/>
          <p:nvPr>
            <p:ph idx="2" type="subTitle"/>
          </p:nvPr>
        </p:nvSpPr>
        <p:spPr>
          <a:xfrm>
            <a:off x="5058900" y="231041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2"/>
          <p:cNvSpPr txBox="1"/>
          <p:nvPr>
            <p:ph idx="3" type="subTitle"/>
          </p:nvPr>
        </p:nvSpPr>
        <p:spPr>
          <a:xfrm>
            <a:off x="1911150" y="1970400"/>
            <a:ext cx="2316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57" name="Google Shape;157;p22"/>
          <p:cNvSpPr txBox="1"/>
          <p:nvPr>
            <p:ph idx="4" type="subTitle"/>
          </p:nvPr>
        </p:nvSpPr>
        <p:spPr>
          <a:xfrm>
            <a:off x="2053300" y="231041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5" type="subTitle"/>
          </p:nvPr>
        </p:nvSpPr>
        <p:spPr>
          <a:xfrm>
            <a:off x="4916850" y="3625538"/>
            <a:ext cx="2316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59" name="Google Shape;159;p22"/>
          <p:cNvSpPr txBox="1"/>
          <p:nvPr>
            <p:ph idx="6" type="subTitle"/>
          </p:nvPr>
        </p:nvSpPr>
        <p:spPr>
          <a:xfrm>
            <a:off x="5058900" y="3965550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2"/>
          <p:cNvSpPr txBox="1"/>
          <p:nvPr>
            <p:ph idx="7" type="subTitle"/>
          </p:nvPr>
        </p:nvSpPr>
        <p:spPr>
          <a:xfrm>
            <a:off x="1911150" y="3625538"/>
            <a:ext cx="2316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61" name="Google Shape;161;p22"/>
          <p:cNvSpPr txBox="1"/>
          <p:nvPr>
            <p:ph idx="8" type="subTitle"/>
          </p:nvPr>
        </p:nvSpPr>
        <p:spPr>
          <a:xfrm>
            <a:off x="2053200" y="3965550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2"/>
          <p:cNvSpPr txBox="1"/>
          <p:nvPr>
            <p:ph type="title"/>
          </p:nvPr>
        </p:nvSpPr>
        <p:spPr>
          <a:xfrm>
            <a:off x="713225" y="445025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163" name="Google Shape;163;p2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2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4_2_2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idx="1" type="subTitle"/>
          </p:nvPr>
        </p:nvSpPr>
        <p:spPr>
          <a:xfrm>
            <a:off x="3568125" y="2994600"/>
            <a:ext cx="20154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67" name="Google Shape;167;p23"/>
          <p:cNvSpPr txBox="1"/>
          <p:nvPr>
            <p:ph idx="2" type="subTitle"/>
          </p:nvPr>
        </p:nvSpPr>
        <p:spPr>
          <a:xfrm>
            <a:off x="3568125" y="3334600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3"/>
          <p:cNvSpPr txBox="1"/>
          <p:nvPr>
            <p:ph idx="3" type="subTitle"/>
          </p:nvPr>
        </p:nvSpPr>
        <p:spPr>
          <a:xfrm>
            <a:off x="1088350" y="2994600"/>
            <a:ext cx="20154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69" name="Google Shape;169;p23"/>
          <p:cNvSpPr txBox="1"/>
          <p:nvPr>
            <p:ph idx="4" type="subTitle"/>
          </p:nvPr>
        </p:nvSpPr>
        <p:spPr>
          <a:xfrm>
            <a:off x="1088450" y="3334600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3"/>
          <p:cNvSpPr txBox="1"/>
          <p:nvPr>
            <p:ph idx="5" type="subTitle"/>
          </p:nvPr>
        </p:nvSpPr>
        <p:spPr>
          <a:xfrm>
            <a:off x="6055450" y="2994600"/>
            <a:ext cx="20154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71" name="Google Shape;171;p23"/>
          <p:cNvSpPr txBox="1"/>
          <p:nvPr>
            <p:ph idx="6" type="subTitle"/>
          </p:nvPr>
        </p:nvSpPr>
        <p:spPr>
          <a:xfrm>
            <a:off x="6055450" y="3334600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3"/>
          <p:cNvSpPr txBox="1"/>
          <p:nvPr>
            <p:ph type="title"/>
          </p:nvPr>
        </p:nvSpPr>
        <p:spPr>
          <a:xfrm>
            <a:off x="713225" y="445025"/>
            <a:ext cx="476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173" name="Google Shape;173;p2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2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23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5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idx="1" type="subTitle"/>
          </p:nvPr>
        </p:nvSpPr>
        <p:spPr>
          <a:xfrm>
            <a:off x="4750187" y="1722900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78" name="Google Shape;178;p24"/>
          <p:cNvSpPr txBox="1"/>
          <p:nvPr>
            <p:ph idx="2" type="subTitle"/>
          </p:nvPr>
        </p:nvSpPr>
        <p:spPr>
          <a:xfrm>
            <a:off x="4750184" y="20629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4"/>
          <p:cNvSpPr txBox="1"/>
          <p:nvPr>
            <p:ph idx="3" type="subTitle"/>
          </p:nvPr>
        </p:nvSpPr>
        <p:spPr>
          <a:xfrm>
            <a:off x="2306462" y="1722900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80" name="Google Shape;180;p24"/>
          <p:cNvSpPr txBox="1"/>
          <p:nvPr>
            <p:ph idx="4" type="subTitle"/>
          </p:nvPr>
        </p:nvSpPr>
        <p:spPr>
          <a:xfrm>
            <a:off x="2306462" y="20629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4"/>
          <p:cNvSpPr txBox="1"/>
          <p:nvPr>
            <p:ph idx="5" type="subTitle"/>
          </p:nvPr>
        </p:nvSpPr>
        <p:spPr>
          <a:xfrm>
            <a:off x="4750187" y="315892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82" name="Google Shape;182;p24"/>
          <p:cNvSpPr txBox="1"/>
          <p:nvPr>
            <p:ph idx="6" type="subTitle"/>
          </p:nvPr>
        </p:nvSpPr>
        <p:spPr>
          <a:xfrm>
            <a:off x="4750184" y="3498925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4"/>
          <p:cNvSpPr txBox="1"/>
          <p:nvPr>
            <p:ph idx="7" type="subTitle"/>
          </p:nvPr>
        </p:nvSpPr>
        <p:spPr>
          <a:xfrm>
            <a:off x="2306462" y="315892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184" name="Google Shape;184;p24"/>
          <p:cNvSpPr txBox="1"/>
          <p:nvPr>
            <p:ph idx="8" type="subTitle"/>
          </p:nvPr>
        </p:nvSpPr>
        <p:spPr>
          <a:xfrm>
            <a:off x="2306462" y="3498925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4"/>
          <p:cNvSpPr txBox="1"/>
          <p:nvPr>
            <p:ph type="title"/>
          </p:nvPr>
        </p:nvSpPr>
        <p:spPr>
          <a:xfrm>
            <a:off x="713225" y="445025"/>
            <a:ext cx="278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186" name="Google Shape;186;p2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7" name="Google Shape;187;p2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6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>
            <p:ph hasCustomPrompt="1" type="title"/>
          </p:nvPr>
        </p:nvSpPr>
        <p:spPr>
          <a:xfrm>
            <a:off x="2592925" y="714600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25"/>
          <p:cNvSpPr txBox="1"/>
          <p:nvPr>
            <p:ph idx="1" type="subTitle"/>
          </p:nvPr>
        </p:nvSpPr>
        <p:spPr>
          <a:xfrm>
            <a:off x="2364984" y="1346400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25"/>
          <p:cNvSpPr txBox="1"/>
          <p:nvPr>
            <p:ph hasCustomPrompt="1" idx="2" type="title"/>
          </p:nvPr>
        </p:nvSpPr>
        <p:spPr>
          <a:xfrm>
            <a:off x="2592925" y="2063025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5"/>
          <p:cNvSpPr txBox="1"/>
          <p:nvPr>
            <p:ph idx="3" type="subTitle"/>
          </p:nvPr>
        </p:nvSpPr>
        <p:spPr>
          <a:xfrm>
            <a:off x="2364984" y="2694825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25"/>
          <p:cNvSpPr txBox="1"/>
          <p:nvPr>
            <p:ph hasCustomPrompt="1" idx="4" type="title"/>
          </p:nvPr>
        </p:nvSpPr>
        <p:spPr>
          <a:xfrm>
            <a:off x="2592925" y="3411450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5"/>
          <p:cNvSpPr txBox="1"/>
          <p:nvPr>
            <p:ph idx="5" type="subTitle"/>
          </p:nvPr>
        </p:nvSpPr>
        <p:spPr>
          <a:xfrm>
            <a:off x="2364950" y="4043250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5" name="Google Shape;195;p2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2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7_1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>
            <p:ph type="title"/>
          </p:nvPr>
        </p:nvSpPr>
        <p:spPr>
          <a:xfrm>
            <a:off x="803750" y="2025800"/>
            <a:ext cx="4087500" cy="6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9" name="Google Shape;199;p26"/>
          <p:cNvSpPr txBox="1"/>
          <p:nvPr>
            <p:ph idx="1" type="subTitle"/>
          </p:nvPr>
        </p:nvSpPr>
        <p:spPr>
          <a:xfrm>
            <a:off x="803750" y="2693525"/>
            <a:ext cx="31593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0" name="Google Shape;200;p2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1" name="Google Shape;201;p2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7_2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/>
          <p:nvPr>
            <p:ph type="title"/>
          </p:nvPr>
        </p:nvSpPr>
        <p:spPr>
          <a:xfrm>
            <a:off x="4490150" y="2047725"/>
            <a:ext cx="3364200" cy="6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204" name="Google Shape;204;p27"/>
          <p:cNvSpPr txBox="1"/>
          <p:nvPr>
            <p:ph idx="1" type="subTitle"/>
          </p:nvPr>
        </p:nvSpPr>
        <p:spPr>
          <a:xfrm>
            <a:off x="4855550" y="2694825"/>
            <a:ext cx="29988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cxnSp>
        <p:nvCxnSpPr>
          <p:cNvPr id="205" name="Google Shape;205;p2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6" name="Google Shape;206;p2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CUSTOM_8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idx="1" type="subTitle"/>
          </p:nvPr>
        </p:nvSpPr>
        <p:spPr>
          <a:xfrm>
            <a:off x="4166800" y="1453525"/>
            <a:ext cx="3957600" cy="288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9" name="Google Shape;209;p28"/>
          <p:cNvSpPr txBox="1"/>
          <p:nvPr>
            <p:ph type="title"/>
          </p:nvPr>
        </p:nvSpPr>
        <p:spPr>
          <a:xfrm>
            <a:off x="713225" y="445025"/>
            <a:ext cx="450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210" name="Google Shape;210;p2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2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28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9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/>
          <p:nvPr>
            <p:ph idx="1" type="subTitle"/>
          </p:nvPr>
        </p:nvSpPr>
        <p:spPr>
          <a:xfrm>
            <a:off x="4816075" y="3616375"/>
            <a:ext cx="2942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15" name="Google Shape;215;p29"/>
          <p:cNvSpPr txBox="1"/>
          <p:nvPr>
            <p:ph idx="2" type="subTitle"/>
          </p:nvPr>
        </p:nvSpPr>
        <p:spPr>
          <a:xfrm>
            <a:off x="4816200" y="3956375"/>
            <a:ext cx="29418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29"/>
          <p:cNvSpPr txBox="1"/>
          <p:nvPr>
            <p:ph idx="3" type="subTitle"/>
          </p:nvPr>
        </p:nvSpPr>
        <p:spPr>
          <a:xfrm>
            <a:off x="1385829" y="3616375"/>
            <a:ext cx="2942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17" name="Google Shape;217;p29"/>
          <p:cNvSpPr txBox="1"/>
          <p:nvPr>
            <p:ph idx="4" type="subTitle"/>
          </p:nvPr>
        </p:nvSpPr>
        <p:spPr>
          <a:xfrm>
            <a:off x="1386025" y="3956375"/>
            <a:ext cx="29418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29"/>
          <p:cNvSpPr txBox="1"/>
          <p:nvPr>
            <p:ph type="title"/>
          </p:nvPr>
        </p:nvSpPr>
        <p:spPr>
          <a:xfrm>
            <a:off x="713225" y="445025"/>
            <a:ext cx="272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219" name="Google Shape;219;p2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2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/>
          <p:nvPr>
            <p:ph type="title"/>
          </p:nvPr>
        </p:nvSpPr>
        <p:spPr>
          <a:xfrm>
            <a:off x="2832900" y="791200"/>
            <a:ext cx="3478200" cy="92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3" name="Google Shape;223;p30"/>
          <p:cNvSpPr txBox="1"/>
          <p:nvPr>
            <p:ph idx="1" type="subTitle"/>
          </p:nvPr>
        </p:nvSpPr>
        <p:spPr>
          <a:xfrm>
            <a:off x="2983350" y="1749425"/>
            <a:ext cx="3177300" cy="9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0"/>
          <p:cNvSpPr txBox="1"/>
          <p:nvPr/>
        </p:nvSpPr>
        <p:spPr>
          <a:xfrm>
            <a:off x="2900450" y="3438275"/>
            <a:ext cx="3343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This presentation template was created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,and infographics &amp; images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30"/>
          <p:cNvCxnSpPr/>
          <p:nvPr/>
        </p:nvCxnSpPr>
        <p:spPr>
          <a:xfrm>
            <a:off x="-257975" y="3935375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7" name="Google Shape;227;p3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8" name="Google Shape;228;p30"/>
          <p:cNvCxnSpPr/>
          <p:nvPr/>
        </p:nvCxnSpPr>
        <p:spPr>
          <a:xfrm>
            <a:off x="6467450" y="-72550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13250" y="1272925"/>
            <a:ext cx="7717500" cy="32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/>
        </p:txBody>
      </p:sp>
      <p:cxnSp>
        <p:nvCxnSpPr>
          <p:cNvPr id="26" name="Google Shape;26;p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" name="Google Shape;27;p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" name="Google Shape;28;p4"/>
          <p:cNvCxnSpPr/>
          <p:nvPr/>
        </p:nvCxnSpPr>
        <p:spPr>
          <a:xfrm>
            <a:off x="6884900" y="-113600"/>
            <a:ext cx="2565600" cy="1306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0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1" name="Google Shape;231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0_1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3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3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p32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" name="Google Shape;236;p32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0_1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3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Google Shape;239;p3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" name="Google Shape;240;p33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713225" y="445025"/>
            <a:ext cx="568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5038975" y="264902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subTitle"/>
          </p:nvPr>
        </p:nvSpPr>
        <p:spPr>
          <a:xfrm>
            <a:off x="5038975" y="2961200"/>
            <a:ext cx="2486100" cy="9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3" type="subTitle"/>
          </p:nvPr>
        </p:nvSpPr>
        <p:spPr>
          <a:xfrm>
            <a:off x="1693175" y="264902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4" type="subTitle"/>
          </p:nvPr>
        </p:nvSpPr>
        <p:spPr>
          <a:xfrm>
            <a:off x="1693175" y="2961200"/>
            <a:ext cx="2486100" cy="9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5" name="Google Shape;35;p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" name="Google Shape;36;p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6935750" y="3931325"/>
            <a:ext cx="2549400" cy="1354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2360375" y="1433050"/>
            <a:ext cx="1725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2" type="subTitle"/>
          </p:nvPr>
        </p:nvSpPr>
        <p:spPr>
          <a:xfrm>
            <a:off x="2247500" y="1790050"/>
            <a:ext cx="5160300" cy="24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37495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type="title"/>
          </p:nvPr>
        </p:nvSpPr>
        <p:spPr>
          <a:xfrm>
            <a:off x="713225" y="445025"/>
            <a:ext cx="429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46" name="Google Shape;46;p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" name="Google Shape;47;p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1122500" y="1225400"/>
            <a:ext cx="6899100" cy="269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50" name="Google Shape;50;p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" name="Google Shape;51;p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" name="Google Shape;52;p8"/>
          <p:cNvCxnSpPr/>
          <p:nvPr/>
        </p:nvCxnSpPr>
        <p:spPr>
          <a:xfrm flipH="1">
            <a:off x="7093250" y="3935075"/>
            <a:ext cx="2332800" cy="1347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" name="Google Shape;53;p8"/>
          <p:cNvCxnSpPr/>
          <p:nvPr/>
        </p:nvCxnSpPr>
        <p:spPr>
          <a:xfrm flipH="1">
            <a:off x="-420450" y="-121600"/>
            <a:ext cx="2332800" cy="1347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idx="1" type="subTitle"/>
          </p:nvPr>
        </p:nvSpPr>
        <p:spPr>
          <a:xfrm>
            <a:off x="895950" y="1682000"/>
            <a:ext cx="3847200" cy="23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7" name="Google Shape;57;p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5925450" y="2797500"/>
            <a:ext cx="3378000" cy="2466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idx="1" type="body"/>
          </p:nvPr>
        </p:nvSpPr>
        <p:spPr>
          <a:xfrm>
            <a:off x="713225" y="539500"/>
            <a:ext cx="3557100" cy="97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latin typeface="Vidaloka"/>
                <a:ea typeface="Vidaloka"/>
                <a:cs typeface="Vidaloka"/>
                <a:sym typeface="Vidaloka"/>
              </a:defRPr>
            </a:lvl1pPr>
          </a:lstStyle>
          <a:p/>
        </p:txBody>
      </p:sp>
      <p:cxnSp>
        <p:nvCxnSpPr>
          <p:cNvPr id="62" name="Google Shape;62;p1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" name="Google Shape;63;p1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" name="Google Shape;64;p10"/>
          <p:cNvCxnSpPr/>
          <p:nvPr/>
        </p:nvCxnSpPr>
        <p:spPr>
          <a:xfrm flipH="1" rot="10800000">
            <a:off x="6144975" y="3103725"/>
            <a:ext cx="3118200" cy="2201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FjQqJrbnIJo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5.png"/><Relationship Id="rId6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FjQqJrbnIJo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17.png"/><Relationship Id="rId6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FjQqJrbnIJo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mckaylaphillips.com" TargetMode="External"/><Relationship Id="rId4" Type="http://schemas.openxmlformats.org/officeDocument/2006/relationships/image" Target="../media/image15.jpg"/><Relationship Id="rId5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mckaylaphillipspercussion@gmail.com" TargetMode="External"/><Relationship Id="rId4" Type="http://schemas.openxmlformats.org/officeDocument/2006/relationships/hyperlink" Target="http://www.mckaylaphillips.com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ocs.google.com/spreadsheets/d/1oS3h42oaGOuVGIgkBAfJ0tUHJWuJ2KO2gNca8m_ow0A/copy#gid=1364826426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cs.google.com/spreadsheets/d/1oS3h42oaGOuVGIgkBAfJ0tUHJWuJ2KO2gNca8m_ow0A/copy#gid=1364826426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/>
          <p:nvPr>
            <p:ph type="ctrTitle"/>
          </p:nvPr>
        </p:nvSpPr>
        <p:spPr>
          <a:xfrm>
            <a:off x="289500" y="559275"/>
            <a:ext cx="8565000" cy="233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Tips for Bridging the Gap: </a:t>
            </a:r>
            <a:endParaRPr sz="4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Career Focused Instruction for Applied Lessons</a:t>
            </a:r>
            <a:endParaRPr sz="3500"/>
          </a:p>
        </p:txBody>
      </p:sp>
      <p:sp>
        <p:nvSpPr>
          <p:cNvPr id="246" name="Google Shape;246;p34"/>
          <p:cNvSpPr txBox="1"/>
          <p:nvPr>
            <p:ph idx="1" type="subTitle"/>
          </p:nvPr>
        </p:nvSpPr>
        <p:spPr>
          <a:xfrm>
            <a:off x="1039950" y="3209913"/>
            <a:ext cx="70641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McKayla Phillips</a:t>
            </a:r>
            <a:endParaRPr sz="24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Lecturer of Percussion, University of North Carolina - Chapel Hill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Adjunct Professor of Percussion - Shaw University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Thursday, November 10, 2022 - 11:45 am</a:t>
            </a:r>
            <a:endParaRPr sz="1700"/>
          </a:p>
        </p:txBody>
      </p:sp>
      <p:pic>
        <p:nvPicPr>
          <p:cNvPr id="247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450" y="3119825"/>
            <a:ext cx="1109476" cy="1125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8" name="Google Shape;248;p34"/>
          <p:cNvSpPr txBox="1"/>
          <p:nvPr/>
        </p:nvSpPr>
        <p:spPr>
          <a:xfrm>
            <a:off x="444638" y="4245000"/>
            <a:ext cx="124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SCAN for Session Documents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/>
          <p:nvPr>
            <p:ph idx="1" type="subTitle"/>
          </p:nvPr>
        </p:nvSpPr>
        <p:spPr>
          <a:xfrm>
            <a:off x="340750" y="949475"/>
            <a:ext cx="4056000" cy="11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ontserrat SemiBold"/>
                <a:ea typeface="Montserrat SemiBold"/>
                <a:cs typeface="Montserrat SemiBold"/>
                <a:sym typeface="Montserrat SemiBold"/>
              </a:rPr>
              <a:t>Play keyboard scales while speaking brass positions</a:t>
            </a: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Works on: trombone, trumpet, &amp; euphonium positions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1" name="Google Shape;321;p43"/>
          <p:cNvSpPr txBox="1"/>
          <p:nvPr>
            <p:ph type="title"/>
          </p:nvPr>
        </p:nvSpPr>
        <p:spPr>
          <a:xfrm>
            <a:off x="1323750" y="254200"/>
            <a:ext cx="64965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Bridging the Gap - Playing Examples</a:t>
            </a:r>
            <a:endParaRPr/>
          </a:p>
        </p:txBody>
      </p:sp>
      <p:pic>
        <p:nvPicPr>
          <p:cNvPr id="322" name="Google Shape;322;p43" title="PAS POPP 2022 Application Video - McKayla Phillip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115" y="2253900"/>
            <a:ext cx="3295459" cy="2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3"/>
          <p:cNvPicPr preferRelativeResize="0"/>
          <p:nvPr/>
        </p:nvPicPr>
        <p:blipFill rotWithShape="1">
          <a:blip r:embed="rId5">
            <a:alphaModFix/>
          </a:blip>
          <a:srcRect b="8029" l="0" r="0" t="5904"/>
          <a:stretch/>
        </p:blipFill>
        <p:spPr>
          <a:xfrm>
            <a:off x="6728426" y="949475"/>
            <a:ext cx="2125747" cy="23690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4" name="Google Shape;324;p43"/>
          <p:cNvPicPr preferRelativeResize="0"/>
          <p:nvPr/>
        </p:nvPicPr>
        <p:blipFill rotWithShape="1">
          <a:blip r:embed="rId6">
            <a:alphaModFix/>
          </a:blip>
          <a:srcRect b="0" l="0" r="1039" t="2733"/>
          <a:stretch/>
        </p:blipFill>
        <p:spPr>
          <a:xfrm>
            <a:off x="4235425" y="1807050"/>
            <a:ext cx="2092150" cy="25183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4"/>
          <p:cNvSpPr txBox="1"/>
          <p:nvPr>
            <p:ph idx="1" type="subTitle"/>
          </p:nvPr>
        </p:nvSpPr>
        <p:spPr>
          <a:xfrm>
            <a:off x="4225950" y="907350"/>
            <a:ext cx="4606500" cy="10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Montserrat SemiBold"/>
                <a:ea typeface="Montserrat SemiBold"/>
                <a:cs typeface="Montserrat SemiBold"/>
                <a:sym typeface="Montserrat SemiBold"/>
              </a:rPr>
              <a:t>Sight-reading melodies while speaking pitch transpositions</a:t>
            </a: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Works on: sight transposition (brass &amp; woodwind)</a:t>
            </a: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0" name="Google Shape;330;p44"/>
          <p:cNvSpPr txBox="1"/>
          <p:nvPr>
            <p:ph type="title"/>
          </p:nvPr>
        </p:nvSpPr>
        <p:spPr>
          <a:xfrm>
            <a:off x="1323750" y="235850"/>
            <a:ext cx="64965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Bridging the Gap - Playing Examples</a:t>
            </a:r>
            <a:endParaRPr/>
          </a:p>
        </p:txBody>
      </p:sp>
      <p:pic>
        <p:nvPicPr>
          <p:cNvPr id="331" name="Google Shape;331;p44" title="PAS POPP 2022 Application Video - McKayla Phillip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8613" y="2105150"/>
            <a:ext cx="3493825" cy="262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138" y="907349"/>
            <a:ext cx="2448184" cy="262037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3" name="Google Shape;333;p44"/>
          <p:cNvPicPr preferRelativeResize="0"/>
          <p:nvPr/>
        </p:nvPicPr>
        <p:blipFill rotWithShape="1">
          <a:blip r:embed="rId6">
            <a:alphaModFix/>
          </a:blip>
          <a:srcRect b="3931" l="2007" r="2380" t="4852"/>
          <a:stretch/>
        </p:blipFill>
        <p:spPr>
          <a:xfrm>
            <a:off x="1157925" y="3044375"/>
            <a:ext cx="3892076" cy="14866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/>
          <p:nvPr>
            <p:ph idx="1" type="subTitle"/>
          </p:nvPr>
        </p:nvSpPr>
        <p:spPr>
          <a:xfrm>
            <a:off x="3893275" y="1057225"/>
            <a:ext cx="5093100" cy="18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SemiBold"/>
                <a:ea typeface="Montserrat SemiBold"/>
                <a:cs typeface="Montserrat SemiBold"/>
                <a:sym typeface="Montserrat SemiBold"/>
              </a:rPr>
              <a:t>Singing (solfege, scale degrees, or vowel syllables) melodic lines while playing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ontserrat Light"/>
                <a:ea typeface="Montserrat Light"/>
                <a:cs typeface="Montserrat Light"/>
                <a:sym typeface="Montserrat Light"/>
              </a:rPr>
              <a:t>Works on: solfege identification</a:t>
            </a:r>
            <a:r>
              <a:rPr lang="en" sz="1300">
                <a:latin typeface="Montserrat Light"/>
                <a:ea typeface="Montserrat Light"/>
                <a:cs typeface="Montserrat Light"/>
                <a:sym typeface="Montserrat Light"/>
              </a:rPr>
              <a:t>, phrasing</a:t>
            </a:r>
            <a:r>
              <a:rPr lang="en" sz="1300">
                <a:latin typeface="Montserrat Light"/>
                <a:ea typeface="Montserrat Light"/>
                <a:cs typeface="Montserrat Light"/>
                <a:sym typeface="Montserrat Light"/>
              </a:rPr>
              <a:t>, breath/air support, vowel sound clarity, singing skills</a:t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9" name="Google Shape;339;p45"/>
          <p:cNvSpPr txBox="1"/>
          <p:nvPr>
            <p:ph type="title"/>
          </p:nvPr>
        </p:nvSpPr>
        <p:spPr>
          <a:xfrm>
            <a:off x="1323750" y="281700"/>
            <a:ext cx="6496500" cy="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Bridging the Gap - Playing Examples</a:t>
            </a:r>
            <a:endParaRPr/>
          </a:p>
        </p:txBody>
      </p:sp>
      <p:pic>
        <p:nvPicPr>
          <p:cNvPr id="340" name="Google Shape;340;p45" title="PAS POPP 2022 Application Video - McKayla Phillip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438" y="1417100"/>
            <a:ext cx="3493825" cy="262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5"/>
          <p:cNvPicPr preferRelativeResize="0"/>
          <p:nvPr/>
        </p:nvPicPr>
        <p:blipFill rotWithShape="1">
          <a:blip r:embed="rId5">
            <a:alphaModFix/>
          </a:blip>
          <a:srcRect b="0" l="0" r="0" t="3975"/>
          <a:stretch/>
        </p:blipFill>
        <p:spPr>
          <a:xfrm>
            <a:off x="3994825" y="2878000"/>
            <a:ext cx="4991549" cy="1638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6"/>
          <p:cNvSpPr txBox="1"/>
          <p:nvPr>
            <p:ph type="title"/>
          </p:nvPr>
        </p:nvSpPr>
        <p:spPr>
          <a:xfrm>
            <a:off x="1451550" y="436625"/>
            <a:ext cx="6240900" cy="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Bridging the Gap - Everything Else</a:t>
            </a:r>
            <a:endParaRPr sz="3100"/>
          </a:p>
        </p:txBody>
      </p:sp>
      <p:sp>
        <p:nvSpPr>
          <p:cNvPr id="347" name="Google Shape;347;p46"/>
          <p:cNvSpPr txBox="1"/>
          <p:nvPr>
            <p:ph idx="1" type="subTitle"/>
          </p:nvPr>
        </p:nvSpPr>
        <p:spPr>
          <a:xfrm>
            <a:off x="4787150" y="147957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Equipment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48" name="Google Shape;348;p46"/>
          <p:cNvSpPr txBox="1"/>
          <p:nvPr>
            <p:ph idx="2" type="subTitle"/>
          </p:nvPr>
        </p:nvSpPr>
        <p:spPr>
          <a:xfrm>
            <a:off x="4574412" y="1819575"/>
            <a:ext cx="222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considerations &amp; stage plots</a:t>
            </a:r>
            <a:endParaRPr/>
          </a:p>
        </p:txBody>
      </p:sp>
      <p:sp>
        <p:nvSpPr>
          <p:cNvPr id="349" name="Google Shape;349;p46"/>
          <p:cNvSpPr txBox="1"/>
          <p:nvPr>
            <p:ph idx="3" type="subTitle"/>
          </p:nvPr>
        </p:nvSpPr>
        <p:spPr>
          <a:xfrm>
            <a:off x="2343410" y="1479575"/>
            <a:ext cx="2443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Section Set-Up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50" name="Google Shape;350;p46"/>
          <p:cNvSpPr txBox="1"/>
          <p:nvPr>
            <p:ph idx="4" type="subTitle"/>
          </p:nvPr>
        </p:nvSpPr>
        <p:spPr>
          <a:xfrm>
            <a:off x="2343425" y="1819575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wrong with this picture/video?</a:t>
            </a:r>
            <a:endParaRPr/>
          </a:p>
        </p:txBody>
      </p:sp>
      <p:sp>
        <p:nvSpPr>
          <p:cNvPr id="351" name="Google Shape;351;p46"/>
          <p:cNvSpPr txBox="1"/>
          <p:nvPr>
            <p:ph idx="5" type="subTitle"/>
          </p:nvPr>
        </p:nvSpPr>
        <p:spPr>
          <a:xfrm>
            <a:off x="4787150" y="284647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Planning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52" name="Google Shape;352;p46"/>
          <p:cNvSpPr txBox="1"/>
          <p:nvPr>
            <p:ph idx="6" type="subTitle"/>
          </p:nvPr>
        </p:nvSpPr>
        <p:spPr>
          <a:xfrm>
            <a:off x="4787146" y="32556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Rehearsals, part assignments, and more</a:t>
            </a:r>
            <a:endParaRPr/>
          </a:p>
        </p:txBody>
      </p:sp>
      <p:sp>
        <p:nvSpPr>
          <p:cNvPr id="353" name="Google Shape;353;p46"/>
          <p:cNvSpPr txBox="1"/>
          <p:nvPr>
            <p:ph idx="7" type="subTitle"/>
          </p:nvPr>
        </p:nvSpPr>
        <p:spPr>
          <a:xfrm>
            <a:off x="2343413" y="2777325"/>
            <a:ext cx="2694300" cy="49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Storage Logistics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54" name="Google Shape;354;p46"/>
          <p:cNvSpPr txBox="1"/>
          <p:nvPr>
            <p:ph idx="8" type="subTitle"/>
          </p:nvPr>
        </p:nvSpPr>
        <p:spPr>
          <a:xfrm>
            <a:off x="2343425" y="32556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Storage of equipment &amp; its maintenance</a:t>
            </a:r>
            <a:endParaRPr/>
          </a:p>
        </p:txBody>
      </p:sp>
      <p:grpSp>
        <p:nvGrpSpPr>
          <p:cNvPr id="355" name="Google Shape;355;p46"/>
          <p:cNvGrpSpPr/>
          <p:nvPr/>
        </p:nvGrpSpPr>
        <p:grpSpPr>
          <a:xfrm>
            <a:off x="6987247" y="1747260"/>
            <a:ext cx="358588" cy="357642"/>
            <a:chOff x="7083760" y="1971660"/>
            <a:chExt cx="358588" cy="357642"/>
          </a:xfrm>
        </p:grpSpPr>
        <p:sp>
          <p:nvSpPr>
            <p:cNvPr id="356" name="Google Shape;356;p46"/>
            <p:cNvSpPr/>
            <p:nvPr/>
          </p:nvSpPr>
          <p:spPr>
            <a:xfrm>
              <a:off x="7354268" y="1973246"/>
              <a:ext cx="87299" cy="80760"/>
            </a:xfrm>
            <a:custGeom>
              <a:rect b="b" l="l" r="r" t="t"/>
              <a:pathLst>
                <a:path extrusionOk="0" h="3207" w="3467">
                  <a:moveTo>
                    <a:pt x="3025" y="1"/>
                  </a:moveTo>
                  <a:cubicBezTo>
                    <a:pt x="2923" y="1"/>
                    <a:pt x="2821" y="40"/>
                    <a:pt x="2742" y="119"/>
                  </a:cubicBezTo>
                  <a:lnTo>
                    <a:pt x="1" y="2955"/>
                  </a:lnTo>
                  <a:cubicBezTo>
                    <a:pt x="316" y="3018"/>
                    <a:pt x="631" y="3112"/>
                    <a:pt x="914" y="3207"/>
                  </a:cubicBezTo>
                  <a:lnTo>
                    <a:pt x="3309" y="749"/>
                  </a:lnTo>
                  <a:cubicBezTo>
                    <a:pt x="3466" y="529"/>
                    <a:pt x="3466" y="277"/>
                    <a:pt x="3309" y="119"/>
                  </a:cubicBezTo>
                  <a:cubicBezTo>
                    <a:pt x="3230" y="40"/>
                    <a:pt x="3128" y="1"/>
                    <a:pt x="3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46"/>
            <p:cNvSpPr/>
            <p:nvPr/>
          </p:nvSpPr>
          <p:spPr>
            <a:xfrm>
              <a:off x="7212278" y="2099990"/>
              <a:ext cx="19867" cy="19869"/>
            </a:xfrm>
            <a:custGeom>
              <a:rect b="b" l="l" r="r" t="t"/>
              <a:pathLst>
                <a:path extrusionOk="0" h="789" w="789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46"/>
            <p:cNvSpPr/>
            <p:nvPr/>
          </p:nvSpPr>
          <p:spPr>
            <a:xfrm>
              <a:off x="7083760" y="1971660"/>
              <a:ext cx="356221" cy="210878"/>
            </a:xfrm>
            <a:custGeom>
              <a:rect b="b" l="l" r="r" t="t"/>
              <a:pathLst>
                <a:path extrusionOk="0" h="8374" w="14147">
                  <a:moveTo>
                    <a:pt x="457" y="1"/>
                  </a:moveTo>
                  <a:cubicBezTo>
                    <a:pt x="347" y="1"/>
                    <a:pt x="237" y="40"/>
                    <a:pt x="158" y="119"/>
                  </a:cubicBezTo>
                  <a:cubicBezTo>
                    <a:pt x="1" y="277"/>
                    <a:pt x="1" y="560"/>
                    <a:pt x="158" y="718"/>
                  </a:cubicBezTo>
                  <a:lnTo>
                    <a:pt x="2553" y="3207"/>
                  </a:lnTo>
                  <a:cubicBezTo>
                    <a:pt x="1103" y="3679"/>
                    <a:pt x="32" y="4435"/>
                    <a:pt x="32" y="5443"/>
                  </a:cubicBezTo>
                  <a:cubicBezTo>
                    <a:pt x="32" y="7334"/>
                    <a:pt x="3718" y="8373"/>
                    <a:pt x="7089" y="8373"/>
                  </a:cubicBezTo>
                  <a:cubicBezTo>
                    <a:pt x="10523" y="8373"/>
                    <a:pt x="14146" y="7334"/>
                    <a:pt x="14146" y="5443"/>
                  </a:cubicBezTo>
                  <a:cubicBezTo>
                    <a:pt x="14146" y="4467"/>
                    <a:pt x="13075" y="3679"/>
                    <a:pt x="11626" y="3207"/>
                  </a:cubicBezTo>
                  <a:lnTo>
                    <a:pt x="9893" y="4971"/>
                  </a:lnTo>
                  <a:cubicBezTo>
                    <a:pt x="10019" y="5160"/>
                    <a:pt x="10051" y="5317"/>
                    <a:pt x="10051" y="5475"/>
                  </a:cubicBezTo>
                  <a:cubicBezTo>
                    <a:pt x="10051" y="6168"/>
                    <a:pt x="9484" y="6704"/>
                    <a:pt x="8791" y="6704"/>
                  </a:cubicBezTo>
                  <a:cubicBezTo>
                    <a:pt x="8129" y="6704"/>
                    <a:pt x="7530" y="6168"/>
                    <a:pt x="7530" y="5475"/>
                  </a:cubicBezTo>
                  <a:cubicBezTo>
                    <a:pt x="7530" y="4813"/>
                    <a:pt x="8066" y="4278"/>
                    <a:pt x="8791" y="4278"/>
                  </a:cubicBezTo>
                  <a:cubicBezTo>
                    <a:pt x="8980" y="4278"/>
                    <a:pt x="9232" y="4341"/>
                    <a:pt x="9389" y="4404"/>
                  </a:cubicBezTo>
                  <a:lnTo>
                    <a:pt x="10744" y="2986"/>
                  </a:lnTo>
                  <a:cubicBezTo>
                    <a:pt x="9641" y="2734"/>
                    <a:pt x="8349" y="2608"/>
                    <a:pt x="7121" y="2608"/>
                  </a:cubicBezTo>
                  <a:cubicBezTo>
                    <a:pt x="5861" y="2608"/>
                    <a:pt x="4600" y="2765"/>
                    <a:pt x="3498" y="2986"/>
                  </a:cubicBezTo>
                  <a:lnTo>
                    <a:pt x="4884" y="4404"/>
                  </a:lnTo>
                  <a:cubicBezTo>
                    <a:pt x="5073" y="4341"/>
                    <a:pt x="5293" y="4278"/>
                    <a:pt x="5482" y="4278"/>
                  </a:cubicBezTo>
                  <a:cubicBezTo>
                    <a:pt x="6144" y="4278"/>
                    <a:pt x="6743" y="4813"/>
                    <a:pt x="6743" y="5475"/>
                  </a:cubicBezTo>
                  <a:cubicBezTo>
                    <a:pt x="6743" y="6168"/>
                    <a:pt x="6176" y="6704"/>
                    <a:pt x="5482" y="6704"/>
                  </a:cubicBezTo>
                  <a:cubicBezTo>
                    <a:pt x="4821" y="6704"/>
                    <a:pt x="4222" y="6168"/>
                    <a:pt x="4222" y="5475"/>
                  </a:cubicBezTo>
                  <a:cubicBezTo>
                    <a:pt x="4222" y="5317"/>
                    <a:pt x="4254" y="5160"/>
                    <a:pt x="4285" y="5002"/>
                  </a:cubicBezTo>
                  <a:lnTo>
                    <a:pt x="2553" y="3238"/>
                  </a:lnTo>
                  <a:cubicBezTo>
                    <a:pt x="2836" y="3112"/>
                    <a:pt x="3151" y="3049"/>
                    <a:pt x="3466" y="2955"/>
                  </a:cubicBezTo>
                  <a:lnTo>
                    <a:pt x="757" y="119"/>
                  </a:lnTo>
                  <a:cubicBezTo>
                    <a:pt x="678" y="40"/>
                    <a:pt x="568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46"/>
            <p:cNvSpPr/>
            <p:nvPr/>
          </p:nvSpPr>
          <p:spPr>
            <a:xfrm>
              <a:off x="7295574" y="2099990"/>
              <a:ext cx="19867" cy="19869"/>
            </a:xfrm>
            <a:custGeom>
              <a:rect b="b" l="l" r="r" t="t"/>
              <a:pathLst>
                <a:path extrusionOk="0" h="789" w="789"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9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46"/>
            <p:cNvSpPr/>
            <p:nvPr/>
          </p:nvSpPr>
          <p:spPr>
            <a:xfrm>
              <a:off x="7121131" y="2184880"/>
              <a:ext cx="68238" cy="69856"/>
            </a:xfrm>
            <a:custGeom>
              <a:rect b="b" l="l" r="r" t="t"/>
              <a:pathLst>
                <a:path extrusionOk="0" h="2774" w="2710">
                  <a:moveTo>
                    <a:pt x="1261" y="1"/>
                  </a:moveTo>
                  <a:lnTo>
                    <a:pt x="0" y="1639"/>
                  </a:lnTo>
                  <a:cubicBezTo>
                    <a:pt x="756" y="2112"/>
                    <a:pt x="1702" y="2490"/>
                    <a:pt x="2710" y="2773"/>
                  </a:cubicBezTo>
                  <a:lnTo>
                    <a:pt x="1859" y="221"/>
                  </a:lnTo>
                  <a:cubicBezTo>
                    <a:pt x="1639" y="158"/>
                    <a:pt x="1450" y="95"/>
                    <a:pt x="1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46"/>
            <p:cNvSpPr/>
            <p:nvPr/>
          </p:nvSpPr>
          <p:spPr>
            <a:xfrm>
              <a:off x="7188883" y="2195985"/>
              <a:ext cx="47641" cy="55578"/>
            </a:xfrm>
            <a:custGeom>
              <a:rect b="b" l="l" r="r" t="t"/>
              <a:pathLst>
                <a:path extrusionOk="0" h="2207" w="1892">
                  <a:moveTo>
                    <a:pt x="1" y="1"/>
                  </a:moveTo>
                  <a:lnTo>
                    <a:pt x="694" y="2206"/>
                  </a:lnTo>
                  <a:lnTo>
                    <a:pt x="1891" y="221"/>
                  </a:lnTo>
                  <a:cubicBezTo>
                    <a:pt x="1229" y="190"/>
                    <a:pt x="599" y="12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46"/>
            <p:cNvSpPr/>
            <p:nvPr/>
          </p:nvSpPr>
          <p:spPr>
            <a:xfrm>
              <a:off x="7400297" y="2129352"/>
              <a:ext cx="42051" cy="84135"/>
            </a:xfrm>
            <a:custGeom>
              <a:rect b="b" l="l" r="r" t="t"/>
              <a:pathLst>
                <a:path extrusionOk="0" h="3341" w="167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46"/>
            <p:cNvSpPr/>
            <p:nvPr/>
          </p:nvSpPr>
          <p:spPr>
            <a:xfrm>
              <a:off x="7225961" y="2203137"/>
              <a:ext cx="84907" cy="62704"/>
            </a:xfrm>
            <a:custGeom>
              <a:rect b="b" l="l" r="r" t="t"/>
              <a:pathLst>
                <a:path extrusionOk="0" h="2490" w="3372">
                  <a:moveTo>
                    <a:pt x="1419" y="0"/>
                  </a:moveTo>
                  <a:lnTo>
                    <a:pt x="1" y="2363"/>
                  </a:lnTo>
                  <a:cubicBezTo>
                    <a:pt x="537" y="2426"/>
                    <a:pt x="1104" y="2489"/>
                    <a:pt x="1671" y="2489"/>
                  </a:cubicBezTo>
                  <a:cubicBezTo>
                    <a:pt x="2269" y="2489"/>
                    <a:pt x="2836" y="2426"/>
                    <a:pt x="3372" y="2363"/>
                  </a:cubicBezTo>
                  <a:lnTo>
                    <a:pt x="19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46"/>
            <p:cNvSpPr/>
            <p:nvPr/>
          </p:nvSpPr>
          <p:spPr>
            <a:xfrm>
              <a:off x="7298289" y="2195985"/>
              <a:ext cx="47615" cy="55578"/>
            </a:xfrm>
            <a:custGeom>
              <a:rect b="b" l="l" r="r" t="t"/>
              <a:pathLst>
                <a:path extrusionOk="0" h="2207" w="1891">
                  <a:moveTo>
                    <a:pt x="1891" y="1"/>
                  </a:moveTo>
                  <a:cubicBezTo>
                    <a:pt x="1292" y="127"/>
                    <a:pt x="631" y="190"/>
                    <a:pt x="0" y="253"/>
                  </a:cubicBezTo>
                  <a:lnTo>
                    <a:pt x="1198" y="2206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46"/>
            <p:cNvSpPr/>
            <p:nvPr/>
          </p:nvSpPr>
          <p:spPr>
            <a:xfrm>
              <a:off x="7086152" y="2230913"/>
              <a:ext cx="354610" cy="98388"/>
            </a:xfrm>
            <a:custGeom>
              <a:rect b="b" l="l" r="r" t="t"/>
              <a:pathLst>
                <a:path extrusionOk="0" h="3907" w="14083">
                  <a:moveTo>
                    <a:pt x="0" y="0"/>
                  </a:moveTo>
                  <a:lnTo>
                    <a:pt x="0" y="977"/>
                  </a:lnTo>
                  <a:cubicBezTo>
                    <a:pt x="0" y="2867"/>
                    <a:pt x="3655" y="3907"/>
                    <a:pt x="7057" y="3907"/>
                  </a:cubicBezTo>
                  <a:cubicBezTo>
                    <a:pt x="10460" y="3907"/>
                    <a:pt x="14083" y="2867"/>
                    <a:pt x="14083" y="977"/>
                  </a:cubicBezTo>
                  <a:lnTo>
                    <a:pt x="14083" y="32"/>
                  </a:lnTo>
                  <a:cubicBezTo>
                    <a:pt x="12508" y="1386"/>
                    <a:pt x="9956" y="2237"/>
                    <a:pt x="7057" y="2237"/>
                  </a:cubicBezTo>
                  <a:cubicBezTo>
                    <a:pt x="4568" y="2205"/>
                    <a:pt x="1796" y="157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46"/>
            <p:cNvSpPr/>
            <p:nvPr/>
          </p:nvSpPr>
          <p:spPr>
            <a:xfrm>
              <a:off x="7345419" y="2186466"/>
              <a:ext cx="67457" cy="69050"/>
            </a:xfrm>
            <a:custGeom>
              <a:rect b="b" l="l" r="r" t="t"/>
              <a:pathLst>
                <a:path extrusionOk="0" h="2742" w="2679">
                  <a:moveTo>
                    <a:pt x="1449" y="1"/>
                  </a:moveTo>
                  <a:cubicBezTo>
                    <a:pt x="1260" y="32"/>
                    <a:pt x="1071" y="95"/>
                    <a:pt x="851" y="158"/>
                  </a:cubicBezTo>
                  <a:lnTo>
                    <a:pt x="0" y="2742"/>
                  </a:lnTo>
                  <a:cubicBezTo>
                    <a:pt x="1008" y="2458"/>
                    <a:pt x="1922" y="2080"/>
                    <a:pt x="2678" y="1608"/>
                  </a:cubicBezTo>
                  <a:lnTo>
                    <a:pt x="1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46"/>
            <p:cNvSpPr/>
            <p:nvPr/>
          </p:nvSpPr>
          <p:spPr>
            <a:xfrm flipH="1">
              <a:off x="7088602" y="2134638"/>
              <a:ext cx="47123" cy="84126"/>
            </a:xfrm>
            <a:custGeom>
              <a:rect b="b" l="l" r="r" t="t"/>
              <a:pathLst>
                <a:path extrusionOk="0" h="3341" w="167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8" name="Google Shape;368;p46"/>
          <p:cNvGrpSpPr/>
          <p:nvPr/>
        </p:nvGrpSpPr>
        <p:grpSpPr>
          <a:xfrm>
            <a:off x="1804728" y="1691712"/>
            <a:ext cx="352886" cy="350049"/>
            <a:chOff x="946175" y="3253275"/>
            <a:chExt cx="298550" cy="296150"/>
          </a:xfrm>
        </p:grpSpPr>
        <p:sp>
          <p:nvSpPr>
            <p:cNvPr id="369" name="Google Shape;369;p46"/>
            <p:cNvSpPr/>
            <p:nvPr/>
          </p:nvSpPr>
          <p:spPr>
            <a:xfrm>
              <a:off x="946175" y="3253275"/>
              <a:ext cx="209550" cy="261500"/>
            </a:xfrm>
            <a:custGeom>
              <a:rect b="b" l="l" r="r" t="t"/>
              <a:pathLst>
                <a:path extrusionOk="0" h="10460" w="8382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46"/>
            <p:cNvSpPr/>
            <p:nvPr/>
          </p:nvSpPr>
          <p:spPr>
            <a:xfrm>
              <a:off x="986350" y="3293425"/>
              <a:ext cx="47300" cy="48075"/>
            </a:xfrm>
            <a:custGeom>
              <a:rect b="b" l="l" r="r" t="t"/>
              <a:pathLst>
                <a:path extrusionOk="0" h="1923" w="1892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46"/>
            <p:cNvSpPr/>
            <p:nvPr/>
          </p:nvSpPr>
          <p:spPr>
            <a:xfrm>
              <a:off x="1051725" y="3359600"/>
              <a:ext cx="122100" cy="121325"/>
            </a:xfrm>
            <a:custGeom>
              <a:rect b="b" l="l" r="r" t="t"/>
              <a:pathLst>
                <a:path extrusionOk="0" h="4853" w="4884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46"/>
            <p:cNvSpPr/>
            <p:nvPr/>
          </p:nvSpPr>
          <p:spPr>
            <a:xfrm>
              <a:off x="980050" y="3289500"/>
              <a:ext cx="192200" cy="242600"/>
            </a:xfrm>
            <a:custGeom>
              <a:rect b="b" l="l" r="r" t="t"/>
              <a:pathLst>
                <a:path extrusionOk="0" h="9704" w="7688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46"/>
            <p:cNvSpPr/>
            <p:nvPr/>
          </p:nvSpPr>
          <p:spPr>
            <a:xfrm>
              <a:off x="1154125" y="3460400"/>
              <a:ext cx="90600" cy="89025"/>
            </a:xfrm>
            <a:custGeom>
              <a:rect b="b" l="l" r="r" t="t"/>
              <a:pathLst>
                <a:path extrusionOk="0" h="3561" w="3624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4" name="Google Shape;374;p46"/>
          <p:cNvGrpSpPr/>
          <p:nvPr/>
        </p:nvGrpSpPr>
        <p:grpSpPr>
          <a:xfrm>
            <a:off x="6991022" y="3183489"/>
            <a:ext cx="351024" cy="347301"/>
            <a:chOff x="946175" y="3619500"/>
            <a:chExt cx="296975" cy="293825"/>
          </a:xfrm>
        </p:grpSpPr>
        <p:sp>
          <p:nvSpPr>
            <p:cNvPr id="375" name="Google Shape;375;p46"/>
            <p:cNvSpPr/>
            <p:nvPr/>
          </p:nvSpPr>
          <p:spPr>
            <a:xfrm>
              <a:off x="963525" y="3619500"/>
              <a:ext cx="207950" cy="293825"/>
            </a:xfrm>
            <a:custGeom>
              <a:rect b="b" l="l" r="r" t="t"/>
              <a:pathLst>
                <a:path extrusionOk="0" h="11753" w="8318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46"/>
            <p:cNvSpPr/>
            <p:nvPr/>
          </p:nvSpPr>
          <p:spPr>
            <a:xfrm>
              <a:off x="1185625" y="3688025"/>
              <a:ext cx="57525" cy="55950"/>
            </a:xfrm>
            <a:custGeom>
              <a:rect b="b" l="l" r="r" t="t"/>
              <a:pathLst>
                <a:path extrusionOk="0" h="2238" w="2301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46"/>
            <p:cNvSpPr/>
            <p:nvPr/>
          </p:nvSpPr>
          <p:spPr>
            <a:xfrm>
              <a:off x="1088075" y="3795925"/>
              <a:ext cx="46375" cy="45025"/>
            </a:xfrm>
            <a:custGeom>
              <a:rect b="b" l="l" r="r" t="t"/>
              <a:pathLst>
                <a:path extrusionOk="0" h="1801" w="1855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46"/>
            <p:cNvSpPr/>
            <p:nvPr/>
          </p:nvSpPr>
          <p:spPr>
            <a:xfrm>
              <a:off x="1112375" y="3720325"/>
              <a:ext cx="97700" cy="97700"/>
            </a:xfrm>
            <a:custGeom>
              <a:rect b="b" l="l" r="r" t="t"/>
              <a:pathLst>
                <a:path extrusionOk="0" h="3908" w="3908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46"/>
            <p:cNvSpPr/>
            <p:nvPr/>
          </p:nvSpPr>
          <p:spPr>
            <a:xfrm>
              <a:off x="1120250" y="3623450"/>
              <a:ext cx="47275" cy="47275"/>
            </a:xfrm>
            <a:custGeom>
              <a:rect b="b" l="l" r="r" t="t"/>
              <a:pathLst>
                <a:path extrusionOk="0" h="1891" w="1891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46"/>
            <p:cNvSpPr/>
            <p:nvPr/>
          </p:nvSpPr>
          <p:spPr>
            <a:xfrm>
              <a:off x="946175" y="3879425"/>
              <a:ext cx="166225" cy="33900"/>
            </a:xfrm>
            <a:custGeom>
              <a:rect b="b" l="l" r="r" t="t"/>
              <a:pathLst>
                <a:path extrusionOk="0" h="1356" w="6649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1" name="Google Shape;381;p46"/>
          <p:cNvGrpSpPr/>
          <p:nvPr/>
        </p:nvGrpSpPr>
        <p:grpSpPr>
          <a:xfrm>
            <a:off x="1798156" y="3178737"/>
            <a:ext cx="366052" cy="356831"/>
            <a:chOff x="-31817400" y="3910025"/>
            <a:chExt cx="301675" cy="294075"/>
          </a:xfrm>
        </p:grpSpPr>
        <p:sp>
          <p:nvSpPr>
            <p:cNvPr id="382" name="Google Shape;382;p46"/>
            <p:cNvSpPr/>
            <p:nvPr/>
          </p:nvSpPr>
          <p:spPr>
            <a:xfrm>
              <a:off x="-31817400" y="3911550"/>
              <a:ext cx="301675" cy="292550"/>
            </a:xfrm>
            <a:custGeom>
              <a:rect b="b" l="l" r="r" t="t"/>
              <a:pathLst>
                <a:path extrusionOk="0" h="11702" w="12067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46"/>
            <p:cNvSpPr/>
            <p:nvPr/>
          </p:nvSpPr>
          <p:spPr>
            <a:xfrm>
              <a:off x="-31816600" y="4062950"/>
              <a:ext cx="144150" cy="140600"/>
            </a:xfrm>
            <a:custGeom>
              <a:rect b="b" l="l" r="r" t="t"/>
              <a:pathLst>
                <a:path extrusionOk="0" h="5624" w="5766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46"/>
            <p:cNvSpPr/>
            <p:nvPr/>
          </p:nvSpPr>
          <p:spPr>
            <a:xfrm>
              <a:off x="-31648050" y="3910025"/>
              <a:ext cx="129175" cy="127725"/>
            </a:xfrm>
            <a:custGeom>
              <a:rect b="b" l="l" r="r" t="t"/>
              <a:pathLst>
                <a:path extrusionOk="0" h="5109" w="5167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7"/>
          <p:cNvSpPr txBox="1"/>
          <p:nvPr>
            <p:ph type="title"/>
          </p:nvPr>
        </p:nvSpPr>
        <p:spPr>
          <a:xfrm>
            <a:off x="1451550" y="436625"/>
            <a:ext cx="6240900" cy="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Bridging the Gap - Everything Else</a:t>
            </a:r>
            <a:endParaRPr sz="3100"/>
          </a:p>
        </p:txBody>
      </p:sp>
      <p:sp>
        <p:nvSpPr>
          <p:cNvPr id="390" name="Google Shape;390;p47"/>
          <p:cNvSpPr txBox="1"/>
          <p:nvPr>
            <p:ph idx="1" type="subTitle"/>
          </p:nvPr>
        </p:nvSpPr>
        <p:spPr>
          <a:xfrm>
            <a:off x="4787150" y="147957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Equipment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391" name="Google Shape;391;p47"/>
          <p:cNvSpPr txBox="1"/>
          <p:nvPr>
            <p:ph idx="2" type="subTitle"/>
          </p:nvPr>
        </p:nvSpPr>
        <p:spPr>
          <a:xfrm>
            <a:off x="4574412" y="1819575"/>
            <a:ext cx="222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Moving considerations &amp; stage plots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392" name="Google Shape;392;p47"/>
          <p:cNvSpPr txBox="1"/>
          <p:nvPr>
            <p:ph idx="3" type="subTitle"/>
          </p:nvPr>
        </p:nvSpPr>
        <p:spPr>
          <a:xfrm>
            <a:off x="2343410" y="1479575"/>
            <a:ext cx="2443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Section Set-Up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93" name="Google Shape;393;p47"/>
          <p:cNvSpPr txBox="1"/>
          <p:nvPr>
            <p:ph idx="4" type="subTitle"/>
          </p:nvPr>
        </p:nvSpPr>
        <p:spPr>
          <a:xfrm>
            <a:off x="2343425" y="1819575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wrong with this picture/video?</a:t>
            </a:r>
            <a:endParaRPr/>
          </a:p>
        </p:txBody>
      </p:sp>
      <p:sp>
        <p:nvSpPr>
          <p:cNvPr id="394" name="Google Shape;394;p47"/>
          <p:cNvSpPr txBox="1"/>
          <p:nvPr>
            <p:ph idx="5" type="subTitle"/>
          </p:nvPr>
        </p:nvSpPr>
        <p:spPr>
          <a:xfrm>
            <a:off x="4787150" y="284647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Planning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395" name="Google Shape;395;p47"/>
          <p:cNvSpPr txBox="1"/>
          <p:nvPr>
            <p:ph idx="6" type="subTitle"/>
          </p:nvPr>
        </p:nvSpPr>
        <p:spPr>
          <a:xfrm>
            <a:off x="4787146" y="32556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Rehearsals, part assignments, and more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396" name="Google Shape;396;p47"/>
          <p:cNvSpPr txBox="1"/>
          <p:nvPr>
            <p:ph idx="7" type="subTitle"/>
          </p:nvPr>
        </p:nvSpPr>
        <p:spPr>
          <a:xfrm>
            <a:off x="2343413" y="2777325"/>
            <a:ext cx="2694300" cy="49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Storage Logistics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397" name="Google Shape;397;p47"/>
          <p:cNvSpPr txBox="1"/>
          <p:nvPr>
            <p:ph idx="8" type="subTitle"/>
          </p:nvPr>
        </p:nvSpPr>
        <p:spPr>
          <a:xfrm>
            <a:off x="2343425" y="32556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Storage of equipment &amp; its maintenance</a:t>
            </a:r>
            <a:endParaRPr>
              <a:solidFill>
                <a:srgbClr val="C2C2C2"/>
              </a:solidFill>
            </a:endParaRPr>
          </a:p>
        </p:txBody>
      </p:sp>
      <p:grpSp>
        <p:nvGrpSpPr>
          <p:cNvPr id="398" name="Google Shape;398;p47"/>
          <p:cNvGrpSpPr/>
          <p:nvPr/>
        </p:nvGrpSpPr>
        <p:grpSpPr>
          <a:xfrm>
            <a:off x="6987247" y="1747260"/>
            <a:ext cx="358588" cy="357642"/>
            <a:chOff x="7083760" y="1971660"/>
            <a:chExt cx="358588" cy="357642"/>
          </a:xfrm>
        </p:grpSpPr>
        <p:sp>
          <p:nvSpPr>
            <p:cNvPr id="399" name="Google Shape;399;p47"/>
            <p:cNvSpPr/>
            <p:nvPr/>
          </p:nvSpPr>
          <p:spPr>
            <a:xfrm>
              <a:off x="7354268" y="1973246"/>
              <a:ext cx="87299" cy="80760"/>
            </a:xfrm>
            <a:custGeom>
              <a:rect b="b" l="l" r="r" t="t"/>
              <a:pathLst>
                <a:path extrusionOk="0" h="3207" w="3467">
                  <a:moveTo>
                    <a:pt x="3025" y="1"/>
                  </a:moveTo>
                  <a:cubicBezTo>
                    <a:pt x="2923" y="1"/>
                    <a:pt x="2821" y="40"/>
                    <a:pt x="2742" y="119"/>
                  </a:cubicBezTo>
                  <a:lnTo>
                    <a:pt x="1" y="2955"/>
                  </a:lnTo>
                  <a:cubicBezTo>
                    <a:pt x="316" y="3018"/>
                    <a:pt x="631" y="3112"/>
                    <a:pt x="914" y="3207"/>
                  </a:cubicBezTo>
                  <a:lnTo>
                    <a:pt x="3309" y="749"/>
                  </a:lnTo>
                  <a:cubicBezTo>
                    <a:pt x="3466" y="529"/>
                    <a:pt x="3466" y="277"/>
                    <a:pt x="3309" y="119"/>
                  </a:cubicBezTo>
                  <a:cubicBezTo>
                    <a:pt x="3230" y="40"/>
                    <a:pt x="3128" y="1"/>
                    <a:pt x="3025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00" name="Google Shape;400;p47"/>
            <p:cNvSpPr/>
            <p:nvPr/>
          </p:nvSpPr>
          <p:spPr>
            <a:xfrm>
              <a:off x="7212278" y="2099990"/>
              <a:ext cx="19867" cy="19869"/>
            </a:xfrm>
            <a:custGeom>
              <a:rect b="b" l="l" r="r" t="t"/>
              <a:pathLst>
                <a:path extrusionOk="0" h="789" w="789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01" name="Google Shape;401;p47"/>
            <p:cNvSpPr/>
            <p:nvPr/>
          </p:nvSpPr>
          <p:spPr>
            <a:xfrm>
              <a:off x="7083760" y="1971660"/>
              <a:ext cx="356221" cy="210878"/>
            </a:xfrm>
            <a:custGeom>
              <a:rect b="b" l="l" r="r" t="t"/>
              <a:pathLst>
                <a:path extrusionOk="0" h="8374" w="14147">
                  <a:moveTo>
                    <a:pt x="457" y="1"/>
                  </a:moveTo>
                  <a:cubicBezTo>
                    <a:pt x="347" y="1"/>
                    <a:pt x="237" y="40"/>
                    <a:pt x="158" y="119"/>
                  </a:cubicBezTo>
                  <a:cubicBezTo>
                    <a:pt x="1" y="277"/>
                    <a:pt x="1" y="560"/>
                    <a:pt x="158" y="718"/>
                  </a:cubicBezTo>
                  <a:lnTo>
                    <a:pt x="2553" y="3207"/>
                  </a:lnTo>
                  <a:cubicBezTo>
                    <a:pt x="1103" y="3679"/>
                    <a:pt x="32" y="4435"/>
                    <a:pt x="32" y="5443"/>
                  </a:cubicBezTo>
                  <a:cubicBezTo>
                    <a:pt x="32" y="7334"/>
                    <a:pt x="3718" y="8373"/>
                    <a:pt x="7089" y="8373"/>
                  </a:cubicBezTo>
                  <a:cubicBezTo>
                    <a:pt x="10523" y="8373"/>
                    <a:pt x="14146" y="7334"/>
                    <a:pt x="14146" y="5443"/>
                  </a:cubicBezTo>
                  <a:cubicBezTo>
                    <a:pt x="14146" y="4467"/>
                    <a:pt x="13075" y="3679"/>
                    <a:pt x="11626" y="3207"/>
                  </a:cubicBezTo>
                  <a:lnTo>
                    <a:pt x="9893" y="4971"/>
                  </a:lnTo>
                  <a:cubicBezTo>
                    <a:pt x="10019" y="5160"/>
                    <a:pt x="10051" y="5317"/>
                    <a:pt x="10051" y="5475"/>
                  </a:cubicBezTo>
                  <a:cubicBezTo>
                    <a:pt x="10051" y="6168"/>
                    <a:pt x="9484" y="6704"/>
                    <a:pt x="8791" y="6704"/>
                  </a:cubicBezTo>
                  <a:cubicBezTo>
                    <a:pt x="8129" y="6704"/>
                    <a:pt x="7530" y="6168"/>
                    <a:pt x="7530" y="5475"/>
                  </a:cubicBezTo>
                  <a:cubicBezTo>
                    <a:pt x="7530" y="4813"/>
                    <a:pt x="8066" y="4278"/>
                    <a:pt x="8791" y="4278"/>
                  </a:cubicBezTo>
                  <a:cubicBezTo>
                    <a:pt x="8980" y="4278"/>
                    <a:pt x="9232" y="4341"/>
                    <a:pt x="9389" y="4404"/>
                  </a:cubicBezTo>
                  <a:lnTo>
                    <a:pt x="10744" y="2986"/>
                  </a:lnTo>
                  <a:cubicBezTo>
                    <a:pt x="9641" y="2734"/>
                    <a:pt x="8349" y="2608"/>
                    <a:pt x="7121" y="2608"/>
                  </a:cubicBezTo>
                  <a:cubicBezTo>
                    <a:pt x="5861" y="2608"/>
                    <a:pt x="4600" y="2765"/>
                    <a:pt x="3498" y="2986"/>
                  </a:cubicBezTo>
                  <a:lnTo>
                    <a:pt x="4884" y="4404"/>
                  </a:lnTo>
                  <a:cubicBezTo>
                    <a:pt x="5073" y="4341"/>
                    <a:pt x="5293" y="4278"/>
                    <a:pt x="5482" y="4278"/>
                  </a:cubicBezTo>
                  <a:cubicBezTo>
                    <a:pt x="6144" y="4278"/>
                    <a:pt x="6743" y="4813"/>
                    <a:pt x="6743" y="5475"/>
                  </a:cubicBezTo>
                  <a:cubicBezTo>
                    <a:pt x="6743" y="6168"/>
                    <a:pt x="6176" y="6704"/>
                    <a:pt x="5482" y="6704"/>
                  </a:cubicBezTo>
                  <a:cubicBezTo>
                    <a:pt x="4821" y="6704"/>
                    <a:pt x="4222" y="6168"/>
                    <a:pt x="4222" y="5475"/>
                  </a:cubicBezTo>
                  <a:cubicBezTo>
                    <a:pt x="4222" y="5317"/>
                    <a:pt x="4254" y="5160"/>
                    <a:pt x="4285" y="5002"/>
                  </a:cubicBezTo>
                  <a:lnTo>
                    <a:pt x="2553" y="3238"/>
                  </a:lnTo>
                  <a:cubicBezTo>
                    <a:pt x="2836" y="3112"/>
                    <a:pt x="3151" y="3049"/>
                    <a:pt x="3466" y="2955"/>
                  </a:cubicBezTo>
                  <a:lnTo>
                    <a:pt x="757" y="119"/>
                  </a:lnTo>
                  <a:cubicBezTo>
                    <a:pt x="678" y="40"/>
                    <a:pt x="568" y="1"/>
                    <a:pt x="457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02" name="Google Shape;402;p47"/>
            <p:cNvSpPr/>
            <p:nvPr/>
          </p:nvSpPr>
          <p:spPr>
            <a:xfrm>
              <a:off x="7295574" y="2099990"/>
              <a:ext cx="19867" cy="19869"/>
            </a:xfrm>
            <a:custGeom>
              <a:rect b="b" l="l" r="r" t="t"/>
              <a:pathLst>
                <a:path extrusionOk="0" h="789" w="789"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9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9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03" name="Google Shape;403;p47"/>
            <p:cNvSpPr/>
            <p:nvPr/>
          </p:nvSpPr>
          <p:spPr>
            <a:xfrm>
              <a:off x="7121131" y="2184880"/>
              <a:ext cx="68238" cy="69856"/>
            </a:xfrm>
            <a:custGeom>
              <a:rect b="b" l="l" r="r" t="t"/>
              <a:pathLst>
                <a:path extrusionOk="0" h="2774" w="2710">
                  <a:moveTo>
                    <a:pt x="1261" y="1"/>
                  </a:moveTo>
                  <a:lnTo>
                    <a:pt x="0" y="1639"/>
                  </a:lnTo>
                  <a:cubicBezTo>
                    <a:pt x="756" y="2112"/>
                    <a:pt x="1702" y="2490"/>
                    <a:pt x="2710" y="2773"/>
                  </a:cubicBezTo>
                  <a:lnTo>
                    <a:pt x="1859" y="221"/>
                  </a:lnTo>
                  <a:cubicBezTo>
                    <a:pt x="1639" y="158"/>
                    <a:pt x="1450" y="95"/>
                    <a:pt x="1261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04" name="Google Shape;404;p47"/>
            <p:cNvSpPr/>
            <p:nvPr/>
          </p:nvSpPr>
          <p:spPr>
            <a:xfrm>
              <a:off x="7188883" y="2195985"/>
              <a:ext cx="47641" cy="55578"/>
            </a:xfrm>
            <a:custGeom>
              <a:rect b="b" l="l" r="r" t="t"/>
              <a:pathLst>
                <a:path extrusionOk="0" h="2207" w="1892">
                  <a:moveTo>
                    <a:pt x="1" y="1"/>
                  </a:moveTo>
                  <a:lnTo>
                    <a:pt x="694" y="2206"/>
                  </a:lnTo>
                  <a:lnTo>
                    <a:pt x="1891" y="221"/>
                  </a:lnTo>
                  <a:cubicBezTo>
                    <a:pt x="1229" y="190"/>
                    <a:pt x="599" y="127"/>
                    <a:pt x="1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05" name="Google Shape;405;p47"/>
            <p:cNvSpPr/>
            <p:nvPr/>
          </p:nvSpPr>
          <p:spPr>
            <a:xfrm>
              <a:off x="7400297" y="2129352"/>
              <a:ext cx="42051" cy="84135"/>
            </a:xfrm>
            <a:custGeom>
              <a:rect b="b" l="l" r="r" t="t"/>
              <a:pathLst>
                <a:path extrusionOk="0" h="3341" w="167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06" name="Google Shape;406;p47"/>
            <p:cNvSpPr/>
            <p:nvPr/>
          </p:nvSpPr>
          <p:spPr>
            <a:xfrm>
              <a:off x="7225961" y="2203137"/>
              <a:ext cx="84907" cy="62704"/>
            </a:xfrm>
            <a:custGeom>
              <a:rect b="b" l="l" r="r" t="t"/>
              <a:pathLst>
                <a:path extrusionOk="0" h="2490" w="3372">
                  <a:moveTo>
                    <a:pt x="1419" y="0"/>
                  </a:moveTo>
                  <a:lnTo>
                    <a:pt x="1" y="2363"/>
                  </a:lnTo>
                  <a:cubicBezTo>
                    <a:pt x="537" y="2426"/>
                    <a:pt x="1104" y="2489"/>
                    <a:pt x="1671" y="2489"/>
                  </a:cubicBezTo>
                  <a:cubicBezTo>
                    <a:pt x="2269" y="2489"/>
                    <a:pt x="2836" y="2426"/>
                    <a:pt x="3372" y="2363"/>
                  </a:cubicBezTo>
                  <a:lnTo>
                    <a:pt x="1954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07" name="Google Shape;407;p47"/>
            <p:cNvSpPr/>
            <p:nvPr/>
          </p:nvSpPr>
          <p:spPr>
            <a:xfrm>
              <a:off x="7298289" y="2195985"/>
              <a:ext cx="47615" cy="55578"/>
            </a:xfrm>
            <a:custGeom>
              <a:rect b="b" l="l" r="r" t="t"/>
              <a:pathLst>
                <a:path extrusionOk="0" h="2207" w="1891">
                  <a:moveTo>
                    <a:pt x="1891" y="1"/>
                  </a:moveTo>
                  <a:cubicBezTo>
                    <a:pt x="1292" y="127"/>
                    <a:pt x="631" y="190"/>
                    <a:pt x="0" y="253"/>
                  </a:cubicBezTo>
                  <a:lnTo>
                    <a:pt x="1198" y="2206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08" name="Google Shape;408;p47"/>
            <p:cNvSpPr/>
            <p:nvPr/>
          </p:nvSpPr>
          <p:spPr>
            <a:xfrm>
              <a:off x="7086152" y="2230913"/>
              <a:ext cx="354610" cy="98388"/>
            </a:xfrm>
            <a:custGeom>
              <a:rect b="b" l="l" r="r" t="t"/>
              <a:pathLst>
                <a:path extrusionOk="0" h="3907" w="14083">
                  <a:moveTo>
                    <a:pt x="0" y="0"/>
                  </a:moveTo>
                  <a:lnTo>
                    <a:pt x="0" y="977"/>
                  </a:lnTo>
                  <a:cubicBezTo>
                    <a:pt x="0" y="2867"/>
                    <a:pt x="3655" y="3907"/>
                    <a:pt x="7057" y="3907"/>
                  </a:cubicBezTo>
                  <a:cubicBezTo>
                    <a:pt x="10460" y="3907"/>
                    <a:pt x="14083" y="2867"/>
                    <a:pt x="14083" y="977"/>
                  </a:cubicBezTo>
                  <a:lnTo>
                    <a:pt x="14083" y="32"/>
                  </a:lnTo>
                  <a:cubicBezTo>
                    <a:pt x="12508" y="1386"/>
                    <a:pt x="9956" y="2237"/>
                    <a:pt x="7057" y="2237"/>
                  </a:cubicBezTo>
                  <a:cubicBezTo>
                    <a:pt x="4568" y="2205"/>
                    <a:pt x="1796" y="1575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09" name="Google Shape;409;p47"/>
            <p:cNvSpPr/>
            <p:nvPr/>
          </p:nvSpPr>
          <p:spPr>
            <a:xfrm>
              <a:off x="7345419" y="2186466"/>
              <a:ext cx="67457" cy="69050"/>
            </a:xfrm>
            <a:custGeom>
              <a:rect b="b" l="l" r="r" t="t"/>
              <a:pathLst>
                <a:path extrusionOk="0" h="2742" w="2679">
                  <a:moveTo>
                    <a:pt x="1449" y="1"/>
                  </a:moveTo>
                  <a:cubicBezTo>
                    <a:pt x="1260" y="32"/>
                    <a:pt x="1071" y="95"/>
                    <a:pt x="851" y="158"/>
                  </a:cubicBezTo>
                  <a:lnTo>
                    <a:pt x="0" y="2742"/>
                  </a:lnTo>
                  <a:cubicBezTo>
                    <a:pt x="1008" y="2458"/>
                    <a:pt x="1922" y="2080"/>
                    <a:pt x="2678" y="1608"/>
                  </a:cubicBezTo>
                  <a:lnTo>
                    <a:pt x="1449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10" name="Google Shape;410;p47"/>
            <p:cNvSpPr/>
            <p:nvPr/>
          </p:nvSpPr>
          <p:spPr>
            <a:xfrm flipH="1">
              <a:off x="7088602" y="2134638"/>
              <a:ext cx="47123" cy="84126"/>
            </a:xfrm>
            <a:custGeom>
              <a:rect b="b" l="l" r="r" t="t"/>
              <a:pathLst>
                <a:path extrusionOk="0" h="3341" w="167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grpSp>
        <p:nvGrpSpPr>
          <p:cNvPr id="411" name="Google Shape;411;p47"/>
          <p:cNvGrpSpPr/>
          <p:nvPr/>
        </p:nvGrpSpPr>
        <p:grpSpPr>
          <a:xfrm>
            <a:off x="1804728" y="1691712"/>
            <a:ext cx="352886" cy="350049"/>
            <a:chOff x="946175" y="3253275"/>
            <a:chExt cx="298550" cy="296150"/>
          </a:xfrm>
        </p:grpSpPr>
        <p:sp>
          <p:nvSpPr>
            <p:cNvPr id="412" name="Google Shape;412;p47"/>
            <p:cNvSpPr/>
            <p:nvPr/>
          </p:nvSpPr>
          <p:spPr>
            <a:xfrm>
              <a:off x="946175" y="3253275"/>
              <a:ext cx="209550" cy="261500"/>
            </a:xfrm>
            <a:custGeom>
              <a:rect b="b" l="l" r="r" t="t"/>
              <a:pathLst>
                <a:path extrusionOk="0" h="10460" w="8382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47"/>
            <p:cNvSpPr/>
            <p:nvPr/>
          </p:nvSpPr>
          <p:spPr>
            <a:xfrm>
              <a:off x="986350" y="3293425"/>
              <a:ext cx="47300" cy="48075"/>
            </a:xfrm>
            <a:custGeom>
              <a:rect b="b" l="l" r="r" t="t"/>
              <a:pathLst>
                <a:path extrusionOk="0" h="1923" w="1892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7"/>
            <p:cNvSpPr/>
            <p:nvPr/>
          </p:nvSpPr>
          <p:spPr>
            <a:xfrm>
              <a:off x="1051725" y="3359600"/>
              <a:ext cx="122100" cy="121325"/>
            </a:xfrm>
            <a:custGeom>
              <a:rect b="b" l="l" r="r" t="t"/>
              <a:pathLst>
                <a:path extrusionOk="0" h="4853" w="4884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7"/>
            <p:cNvSpPr/>
            <p:nvPr/>
          </p:nvSpPr>
          <p:spPr>
            <a:xfrm>
              <a:off x="980050" y="3289500"/>
              <a:ext cx="192200" cy="242600"/>
            </a:xfrm>
            <a:custGeom>
              <a:rect b="b" l="l" r="r" t="t"/>
              <a:pathLst>
                <a:path extrusionOk="0" h="9704" w="7688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47"/>
            <p:cNvSpPr/>
            <p:nvPr/>
          </p:nvSpPr>
          <p:spPr>
            <a:xfrm>
              <a:off x="1154125" y="3460400"/>
              <a:ext cx="90600" cy="89025"/>
            </a:xfrm>
            <a:custGeom>
              <a:rect b="b" l="l" r="r" t="t"/>
              <a:pathLst>
                <a:path extrusionOk="0" h="3561" w="3624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7" name="Google Shape;417;p47"/>
          <p:cNvGrpSpPr/>
          <p:nvPr/>
        </p:nvGrpSpPr>
        <p:grpSpPr>
          <a:xfrm>
            <a:off x="6991022" y="3183489"/>
            <a:ext cx="351024" cy="347301"/>
            <a:chOff x="946175" y="3619500"/>
            <a:chExt cx="296975" cy="293825"/>
          </a:xfrm>
        </p:grpSpPr>
        <p:sp>
          <p:nvSpPr>
            <p:cNvPr id="418" name="Google Shape;418;p47"/>
            <p:cNvSpPr/>
            <p:nvPr/>
          </p:nvSpPr>
          <p:spPr>
            <a:xfrm>
              <a:off x="963525" y="3619500"/>
              <a:ext cx="207950" cy="293825"/>
            </a:xfrm>
            <a:custGeom>
              <a:rect b="b" l="l" r="r" t="t"/>
              <a:pathLst>
                <a:path extrusionOk="0" h="11753" w="8318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19" name="Google Shape;419;p47"/>
            <p:cNvSpPr/>
            <p:nvPr/>
          </p:nvSpPr>
          <p:spPr>
            <a:xfrm>
              <a:off x="1185625" y="3688025"/>
              <a:ext cx="57525" cy="55950"/>
            </a:xfrm>
            <a:custGeom>
              <a:rect b="b" l="l" r="r" t="t"/>
              <a:pathLst>
                <a:path extrusionOk="0" h="2238" w="2301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20" name="Google Shape;420;p47"/>
            <p:cNvSpPr/>
            <p:nvPr/>
          </p:nvSpPr>
          <p:spPr>
            <a:xfrm>
              <a:off x="1088075" y="3795925"/>
              <a:ext cx="46375" cy="45025"/>
            </a:xfrm>
            <a:custGeom>
              <a:rect b="b" l="l" r="r" t="t"/>
              <a:pathLst>
                <a:path extrusionOk="0" h="1801" w="1855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21" name="Google Shape;421;p47"/>
            <p:cNvSpPr/>
            <p:nvPr/>
          </p:nvSpPr>
          <p:spPr>
            <a:xfrm>
              <a:off x="1112375" y="3720325"/>
              <a:ext cx="97700" cy="97700"/>
            </a:xfrm>
            <a:custGeom>
              <a:rect b="b" l="l" r="r" t="t"/>
              <a:pathLst>
                <a:path extrusionOk="0" h="3908" w="3908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22" name="Google Shape;422;p47"/>
            <p:cNvSpPr/>
            <p:nvPr/>
          </p:nvSpPr>
          <p:spPr>
            <a:xfrm>
              <a:off x="1120250" y="3623450"/>
              <a:ext cx="47275" cy="47275"/>
            </a:xfrm>
            <a:custGeom>
              <a:rect b="b" l="l" r="r" t="t"/>
              <a:pathLst>
                <a:path extrusionOk="0" h="1891" w="1891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23" name="Google Shape;423;p47"/>
            <p:cNvSpPr/>
            <p:nvPr/>
          </p:nvSpPr>
          <p:spPr>
            <a:xfrm>
              <a:off x="946175" y="3879425"/>
              <a:ext cx="166225" cy="33900"/>
            </a:xfrm>
            <a:custGeom>
              <a:rect b="b" l="l" r="r" t="t"/>
              <a:pathLst>
                <a:path extrusionOk="0" h="1356" w="6649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grpSp>
        <p:nvGrpSpPr>
          <p:cNvPr id="424" name="Google Shape;424;p47"/>
          <p:cNvGrpSpPr/>
          <p:nvPr/>
        </p:nvGrpSpPr>
        <p:grpSpPr>
          <a:xfrm>
            <a:off x="1798156" y="3178737"/>
            <a:ext cx="366052" cy="356831"/>
            <a:chOff x="-31817400" y="3910025"/>
            <a:chExt cx="301675" cy="294075"/>
          </a:xfrm>
        </p:grpSpPr>
        <p:sp>
          <p:nvSpPr>
            <p:cNvPr id="425" name="Google Shape;425;p47"/>
            <p:cNvSpPr/>
            <p:nvPr/>
          </p:nvSpPr>
          <p:spPr>
            <a:xfrm>
              <a:off x="-31817400" y="3911550"/>
              <a:ext cx="301675" cy="292550"/>
            </a:xfrm>
            <a:custGeom>
              <a:rect b="b" l="l" r="r" t="t"/>
              <a:pathLst>
                <a:path extrusionOk="0" h="11702" w="12067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26" name="Google Shape;426;p47"/>
            <p:cNvSpPr/>
            <p:nvPr/>
          </p:nvSpPr>
          <p:spPr>
            <a:xfrm>
              <a:off x="-31816600" y="4062950"/>
              <a:ext cx="144150" cy="140600"/>
            </a:xfrm>
            <a:custGeom>
              <a:rect b="b" l="l" r="r" t="t"/>
              <a:pathLst>
                <a:path extrusionOk="0" h="5624" w="5766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27" name="Google Shape;427;p47"/>
            <p:cNvSpPr/>
            <p:nvPr/>
          </p:nvSpPr>
          <p:spPr>
            <a:xfrm>
              <a:off x="-31648050" y="3910025"/>
              <a:ext cx="129175" cy="127725"/>
            </a:xfrm>
            <a:custGeom>
              <a:rect b="b" l="l" r="r" t="t"/>
              <a:pathLst>
                <a:path extrusionOk="0" h="5109" w="5167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pic>
        <p:nvPicPr>
          <p:cNvPr id="428" name="Google Shape;42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850" y="2500250"/>
            <a:ext cx="5449149" cy="19556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8"/>
          <p:cNvSpPr txBox="1"/>
          <p:nvPr>
            <p:ph type="title"/>
          </p:nvPr>
        </p:nvSpPr>
        <p:spPr>
          <a:xfrm>
            <a:off x="1451550" y="436625"/>
            <a:ext cx="6240900" cy="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Bridging the Gap - Everything Else</a:t>
            </a:r>
            <a:endParaRPr sz="3100"/>
          </a:p>
        </p:txBody>
      </p:sp>
      <p:sp>
        <p:nvSpPr>
          <p:cNvPr id="434" name="Google Shape;434;p48"/>
          <p:cNvSpPr txBox="1"/>
          <p:nvPr>
            <p:ph idx="1" type="subTitle"/>
          </p:nvPr>
        </p:nvSpPr>
        <p:spPr>
          <a:xfrm>
            <a:off x="4787150" y="147957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Equipment</a:t>
            </a:r>
            <a:endParaRPr/>
          </a:p>
        </p:txBody>
      </p:sp>
      <p:sp>
        <p:nvSpPr>
          <p:cNvPr id="435" name="Google Shape;435;p48"/>
          <p:cNvSpPr txBox="1"/>
          <p:nvPr>
            <p:ph idx="2" type="subTitle"/>
          </p:nvPr>
        </p:nvSpPr>
        <p:spPr>
          <a:xfrm>
            <a:off x="4574412" y="1819575"/>
            <a:ext cx="222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considerations &amp; stage plots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6" name="Google Shape;436;p48"/>
          <p:cNvSpPr txBox="1"/>
          <p:nvPr>
            <p:ph idx="3" type="subTitle"/>
          </p:nvPr>
        </p:nvSpPr>
        <p:spPr>
          <a:xfrm>
            <a:off x="2343410" y="1479575"/>
            <a:ext cx="2443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Section Set-Up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437" name="Google Shape;437;p48"/>
          <p:cNvSpPr txBox="1"/>
          <p:nvPr>
            <p:ph idx="4" type="subTitle"/>
          </p:nvPr>
        </p:nvSpPr>
        <p:spPr>
          <a:xfrm>
            <a:off x="2343425" y="1819575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What’s wrong with this picture/video?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438" name="Google Shape;438;p48"/>
          <p:cNvSpPr txBox="1"/>
          <p:nvPr>
            <p:ph idx="5" type="subTitle"/>
          </p:nvPr>
        </p:nvSpPr>
        <p:spPr>
          <a:xfrm>
            <a:off x="4787150" y="284647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Planning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439" name="Google Shape;439;p48"/>
          <p:cNvSpPr txBox="1"/>
          <p:nvPr>
            <p:ph idx="6" type="subTitle"/>
          </p:nvPr>
        </p:nvSpPr>
        <p:spPr>
          <a:xfrm>
            <a:off x="4787146" y="32556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Rehearsals, part assignments, and more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440" name="Google Shape;440;p48"/>
          <p:cNvSpPr txBox="1"/>
          <p:nvPr>
            <p:ph idx="7" type="subTitle"/>
          </p:nvPr>
        </p:nvSpPr>
        <p:spPr>
          <a:xfrm>
            <a:off x="2343413" y="2777325"/>
            <a:ext cx="2694300" cy="49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Storage Logistics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441" name="Google Shape;441;p48"/>
          <p:cNvSpPr txBox="1"/>
          <p:nvPr>
            <p:ph idx="8" type="subTitle"/>
          </p:nvPr>
        </p:nvSpPr>
        <p:spPr>
          <a:xfrm>
            <a:off x="2343425" y="32556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Storage of equipment &amp; its maintenance</a:t>
            </a:r>
            <a:endParaRPr>
              <a:solidFill>
                <a:srgbClr val="C2C2C2"/>
              </a:solidFill>
            </a:endParaRPr>
          </a:p>
        </p:txBody>
      </p:sp>
      <p:grpSp>
        <p:nvGrpSpPr>
          <p:cNvPr id="442" name="Google Shape;442;p48"/>
          <p:cNvGrpSpPr/>
          <p:nvPr/>
        </p:nvGrpSpPr>
        <p:grpSpPr>
          <a:xfrm>
            <a:off x="6987247" y="1747260"/>
            <a:ext cx="358588" cy="357642"/>
            <a:chOff x="7083760" y="1971660"/>
            <a:chExt cx="358588" cy="357642"/>
          </a:xfrm>
        </p:grpSpPr>
        <p:sp>
          <p:nvSpPr>
            <p:cNvPr id="443" name="Google Shape;443;p48"/>
            <p:cNvSpPr/>
            <p:nvPr/>
          </p:nvSpPr>
          <p:spPr>
            <a:xfrm>
              <a:off x="7354268" y="1973246"/>
              <a:ext cx="87299" cy="80760"/>
            </a:xfrm>
            <a:custGeom>
              <a:rect b="b" l="l" r="r" t="t"/>
              <a:pathLst>
                <a:path extrusionOk="0" h="3207" w="3467">
                  <a:moveTo>
                    <a:pt x="3025" y="1"/>
                  </a:moveTo>
                  <a:cubicBezTo>
                    <a:pt x="2923" y="1"/>
                    <a:pt x="2821" y="40"/>
                    <a:pt x="2742" y="119"/>
                  </a:cubicBezTo>
                  <a:lnTo>
                    <a:pt x="1" y="2955"/>
                  </a:lnTo>
                  <a:cubicBezTo>
                    <a:pt x="316" y="3018"/>
                    <a:pt x="631" y="3112"/>
                    <a:pt x="914" y="3207"/>
                  </a:cubicBezTo>
                  <a:lnTo>
                    <a:pt x="3309" y="749"/>
                  </a:lnTo>
                  <a:cubicBezTo>
                    <a:pt x="3466" y="529"/>
                    <a:pt x="3466" y="277"/>
                    <a:pt x="3309" y="119"/>
                  </a:cubicBezTo>
                  <a:cubicBezTo>
                    <a:pt x="3230" y="40"/>
                    <a:pt x="3128" y="1"/>
                    <a:pt x="3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44" name="Google Shape;444;p48"/>
            <p:cNvSpPr/>
            <p:nvPr/>
          </p:nvSpPr>
          <p:spPr>
            <a:xfrm>
              <a:off x="7212278" y="2099990"/>
              <a:ext cx="19867" cy="19869"/>
            </a:xfrm>
            <a:custGeom>
              <a:rect b="b" l="l" r="r" t="t"/>
              <a:pathLst>
                <a:path extrusionOk="0" h="789" w="789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45" name="Google Shape;445;p48"/>
            <p:cNvSpPr/>
            <p:nvPr/>
          </p:nvSpPr>
          <p:spPr>
            <a:xfrm>
              <a:off x="7083760" y="1971660"/>
              <a:ext cx="356221" cy="210878"/>
            </a:xfrm>
            <a:custGeom>
              <a:rect b="b" l="l" r="r" t="t"/>
              <a:pathLst>
                <a:path extrusionOk="0" h="8374" w="14147">
                  <a:moveTo>
                    <a:pt x="457" y="1"/>
                  </a:moveTo>
                  <a:cubicBezTo>
                    <a:pt x="347" y="1"/>
                    <a:pt x="237" y="40"/>
                    <a:pt x="158" y="119"/>
                  </a:cubicBezTo>
                  <a:cubicBezTo>
                    <a:pt x="1" y="277"/>
                    <a:pt x="1" y="560"/>
                    <a:pt x="158" y="718"/>
                  </a:cubicBezTo>
                  <a:lnTo>
                    <a:pt x="2553" y="3207"/>
                  </a:lnTo>
                  <a:cubicBezTo>
                    <a:pt x="1103" y="3679"/>
                    <a:pt x="32" y="4435"/>
                    <a:pt x="32" y="5443"/>
                  </a:cubicBezTo>
                  <a:cubicBezTo>
                    <a:pt x="32" y="7334"/>
                    <a:pt x="3718" y="8373"/>
                    <a:pt x="7089" y="8373"/>
                  </a:cubicBezTo>
                  <a:cubicBezTo>
                    <a:pt x="10523" y="8373"/>
                    <a:pt x="14146" y="7334"/>
                    <a:pt x="14146" y="5443"/>
                  </a:cubicBezTo>
                  <a:cubicBezTo>
                    <a:pt x="14146" y="4467"/>
                    <a:pt x="13075" y="3679"/>
                    <a:pt x="11626" y="3207"/>
                  </a:cubicBezTo>
                  <a:lnTo>
                    <a:pt x="9893" y="4971"/>
                  </a:lnTo>
                  <a:cubicBezTo>
                    <a:pt x="10019" y="5160"/>
                    <a:pt x="10051" y="5317"/>
                    <a:pt x="10051" y="5475"/>
                  </a:cubicBezTo>
                  <a:cubicBezTo>
                    <a:pt x="10051" y="6168"/>
                    <a:pt x="9484" y="6704"/>
                    <a:pt x="8791" y="6704"/>
                  </a:cubicBezTo>
                  <a:cubicBezTo>
                    <a:pt x="8129" y="6704"/>
                    <a:pt x="7530" y="6168"/>
                    <a:pt x="7530" y="5475"/>
                  </a:cubicBezTo>
                  <a:cubicBezTo>
                    <a:pt x="7530" y="4813"/>
                    <a:pt x="8066" y="4278"/>
                    <a:pt x="8791" y="4278"/>
                  </a:cubicBezTo>
                  <a:cubicBezTo>
                    <a:pt x="8980" y="4278"/>
                    <a:pt x="9232" y="4341"/>
                    <a:pt x="9389" y="4404"/>
                  </a:cubicBezTo>
                  <a:lnTo>
                    <a:pt x="10744" y="2986"/>
                  </a:lnTo>
                  <a:cubicBezTo>
                    <a:pt x="9641" y="2734"/>
                    <a:pt x="8349" y="2608"/>
                    <a:pt x="7121" y="2608"/>
                  </a:cubicBezTo>
                  <a:cubicBezTo>
                    <a:pt x="5861" y="2608"/>
                    <a:pt x="4600" y="2765"/>
                    <a:pt x="3498" y="2986"/>
                  </a:cubicBezTo>
                  <a:lnTo>
                    <a:pt x="4884" y="4404"/>
                  </a:lnTo>
                  <a:cubicBezTo>
                    <a:pt x="5073" y="4341"/>
                    <a:pt x="5293" y="4278"/>
                    <a:pt x="5482" y="4278"/>
                  </a:cubicBezTo>
                  <a:cubicBezTo>
                    <a:pt x="6144" y="4278"/>
                    <a:pt x="6743" y="4813"/>
                    <a:pt x="6743" y="5475"/>
                  </a:cubicBezTo>
                  <a:cubicBezTo>
                    <a:pt x="6743" y="6168"/>
                    <a:pt x="6176" y="6704"/>
                    <a:pt x="5482" y="6704"/>
                  </a:cubicBezTo>
                  <a:cubicBezTo>
                    <a:pt x="4821" y="6704"/>
                    <a:pt x="4222" y="6168"/>
                    <a:pt x="4222" y="5475"/>
                  </a:cubicBezTo>
                  <a:cubicBezTo>
                    <a:pt x="4222" y="5317"/>
                    <a:pt x="4254" y="5160"/>
                    <a:pt x="4285" y="5002"/>
                  </a:cubicBezTo>
                  <a:lnTo>
                    <a:pt x="2553" y="3238"/>
                  </a:lnTo>
                  <a:cubicBezTo>
                    <a:pt x="2836" y="3112"/>
                    <a:pt x="3151" y="3049"/>
                    <a:pt x="3466" y="2955"/>
                  </a:cubicBezTo>
                  <a:lnTo>
                    <a:pt x="757" y="119"/>
                  </a:lnTo>
                  <a:cubicBezTo>
                    <a:pt x="678" y="40"/>
                    <a:pt x="568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46" name="Google Shape;446;p48"/>
            <p:cNvSpPr/>
            <p:nvPr/>
          </p:nvSpPr>
          <p:spPr>
            <a:xfrm>
              <a:off x="7295574" y="2099990"/>
              <a:ext cx="19867" cy="19869"/>
            </a:xfrm>
            <a:custGeom>
              <a:rect b="b" l="l" r="r" t="t"/>
              <a:pathLst>
                <a:path extrusionOk="0" h="789" w="789"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9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47" name="Google Shape;447;p48"/>
            <p:cNvSpPr/>
            <p:nvPr/>
          </p:nvSpPr>
          <p:spPr>
            <a:xfrm>
              <a:off x="7121131" y="2184880"/>
              <a:ext cx="68238" cy="69856"/>
            </a:xfrm>
            <a:custGeom>
              <a:rect b="b" l="l" r="r" t="t"/>
              <a:pathLst>
                <a:path extrusionOk="0" h="2774" w="2710">
                  <a:moveTo>
                    <a:pt x="1261" y="1"/>
                  </a:moveTo>
                  <a:lnTo>
                    <a:pt x="0" y="1639"/>
                  </a:lnTo>
                  <a:cubicBezTo>
                    <a:pt x="756" y="2112"/>
                    <a:pt x="1702" y="2490"/>
                    <a:pt x="2710" y="2773"/>
                  </a:cubicBezTo>
                  <a:lnTo>
                    <a:pt x="1859" y="221"/>
                  </a:lnTo>
                  <a:cubicBezTo>
                    <a:pt x="1639" y="158"/>
                    <a:pt x="1450" y="95"/>
                    <a:pt x="1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48" name="Google Shape;448;p48"/>
            <p:cNvSpPr/>
            <p:nvPr/>
          </p:nvSpPr>
          <p:spPr>
            <a:xfrm>
              <a:off x="7188883" y="2195985"/>
              <a:ext cx="47641" cy="55578"/>
            </a:xfrm>
            <a:custGeom>
              <a:rect b="b" l="l" r="r" t="t"/>
              <a:pathLst>
                <a:path extrusionOk="0" h="2207" w="1892">
                  <a:moveTo>
                    <a:pt x="1" y="1"/>
                  </a:moveTo>
                  <a:lnTo>
                    <a:pt x="694" y="2206"/>
                  </a:lnTo>
                  <a:lnTo>
                    <a:pt x="1891" y="221"/>
                  </a:lnTo>
                  <a:cubicBezTo>
                    <a:pt x="1229" y="190"/>
                    <a:pt x="599" y="12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49" name="Google Shape;449;p48"/>
            <p:cNvSpPr/>
            <p:nvPr/>
          </p:nvSpPr>
          <p:spPr>
            <a:xfrm>
              <a:off x="7400297" y="2129352"/>
              <a:ext cx="42051" cy="84135"/>
            </a:xfrm>
            <a:custGeom>
              <a:rect b="b" l="l" r="r" t="t"/>
              <a:pathLst>
                <a:path extrusionOk="0" h="3341" w="167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50" name="Google Shape;450;p48"/>
            <p:cNvSpPr/>
            <p:nvPr/>
          </p:nvSpPr>
          <p:spPr>
            <a:xfrm>
              <a:off x="7225961" y="2203137"/>
              <a:ext cx="84907" cy="62704"/>
            </a:xfrm>
            <a:custGeom>
              <a:rect b="b" l="l" r="r" t="t"/>
              <a:pathLst>
                <a:path extrusionOk="0" h="2490" w="3372">
                  <a:moveTo>
                    <a:pt x="1419" y="0"/>
                  </a:moveTo>
                  <a:lnTo>
                    <a:pt x="1" y="2363"/>
                  </a:lnTo>
                  <a:cubicBezTo>
                    <a:pt x="537" y="2426"/>
                    <a:pt x="1104" y="2489"/>
                    <a:pt x="1671" y="2489"/>
                  </a:cubicBezTo>
                  <a:cubicBezTo>
                    <a:pt x="2269" y="2489"/>
                    <a:pt x="2836" y="2426"/>
                    <a:pt x="3372" y="2363"/>
                  </a:cubicBezTo>
                  <a:lnTo>
                    <a:pt x="19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51" name="Google Shape;451;p48"/>
            <p:cNvSpPr/>
            <p:nvPr/>
          </p:nvSpPr>
          <p:spPr>
            <a:xfrm>
              <a:off x="7298289" y="2195985"/>
              <a:ext cx="47615" cy="55578"/>
            </a:xfrm>
            <a:custGeom>
              <a:rect b="b" l="l" r="r" t="t"/>
              <a:pathLst>
                <a:path extrusionOk="0" h="2207" w="1891">
                  <a:moveTo>
                    <a:pt x="1891" y="1"/>
                  </a:moveTo>
                  <a:cubicBezTo>
                    <a:pt x="1292" y="127"/>
                    <a:pt x="631" y="190"/>
                    <a:pt x="0" y="253"/>
                  </a:cubicBezTo>
                  <a:lnTo>
                    <a:pt x="1198" y="2206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52" name="Google Shape;452;p48"/>
            <p:cNvSpPr/>
            <p:nvPr/>
          </p:nvSpPr>
          <p:spPr>
            <a:xfrm>
              <a:off x="7086152" y="2230913"/>
              <a:ext cx="354610" cy="98388"/>
            </a:xfrm>
            <a:custGeom>
              <a:rect b="b" l="l" r="r" t="t"/>
              <a:pathLst>
                <a:path extrusionOk="0" h="3907" w="14083">
                  <a:moveTo>
                    <a:pt x="0" y="0"/>
                  </a:moveTo>
                  <a:lnTo>
                    <a:pt x="0" y="977"/>
                  </a:lnTo>
                  <a:cubicBezTo>
                    <a:pt x="0" y="2867"/>
                    <a:pt x="3655" y="3907"/>
                    <a:pt x="7057" y="3907"/>
                  </a:cubicBezTo>
                  <a:cubicBezTo>
                    <a:pt x="10460" y="3907"/>
                    <a:pt x="14083" y="2867"/>
                    <a:pt x="14083" y="977"/>
                  </a:cubicBezTo>
                  <a:lnTo>
                    <a:pt x="14083" y="32"/>
                  </a:lnTo>
                  <a:cubicBezTo>
                    <a:pt x="12508" y="1386"/>
                    <a:pt x="9956" y="2237"/>
                    <a:pt x="7057" y="2237"/>
                  </a:cubicBezTo>
                  <a:cubicBezTo>
                    <a:pt x="4568" y="2205"/>
                    <a:pt x="1796" y="157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53" name="Google Shape;453;p48"/>
            <p:cNvSpPr/>
            <p:nvPr/>
          </p:nvSpPr>
          <p:spPr>
            <a:xfrm>
              <a:off x="7345419" y="2186466"/>
              <a:ext cx="67457" cy="69050"/>
            </a:xfrm>
            <a:custGeom>
              <a:rect b="b" l="l" r="r" t="t"/>
              <a:pathLst>
                <a:path extrusionOk="0" h="2742" w="2679">
                  <a:moveTo>
                    <a:pt x="1449" y="1"/>
                  </a:moveTo>
                  <a:cubicBezTo>
                    <a:pt x="1260" y="32"/>
                    <a:pt x="1071" y="95"/>
                    <a:pt x="851" y="158"/>
                  </a:cubicBezTo>
                  <a:lnTo>
                    <a:pt x="0" y="2742"/>
                  </a:lnTo>
                  <a:cubicBezTo>
                    <a:pt x="1008" y="2458"/>
                    <a:pt x="1922" y="2080"/>
                    <a:pt x="2678" y="1608"/>
                  </a:cubicBezTo>
                  <a:lnTo>
                    <a:pt x="1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54" name="Google Shape;454;p48"/>
            <p:cNvSpPr/>
            <p:nvPr/>
          </p:nvSpPr>
          <p:spPr>
            <a:xfrm flipH="1">
              <a:off x="7088602" y="2134638"/>
              <a:ext cx="47123" cy="84126"/>
            </a:xfrm>
            <a:custGeom>
              <a:rect b="b" l="l" r="r" t="t"/>
              <a:pathLst>
                <a:path extrusionOk="0" h="3341" w="167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grpSp>
        <p:nvGrpSpPr>
          <p:cNvPr id="455" name="Google Shape;455;p48"/>
          <p:cNvGrpSpPr/>
          <p:nvPr/>
        </p:nvGrpSpPr>
        <p:grpSpPr>
          <a:xfrm>
            <a:off x="1804728" y="1691712"/>
            <a:ext cx="352886" cy="350049"/>
            <a:chOff x="946175" y="3253275"/>
            <a:chExt cx="298550" cy="296150"/>
          </a:xfrm>
        </p:grpSpPr>
        <p:sp>
          <p:nvSpPr>
            <p:cNvPr id="456" name="Google Shape;456;p48"/>
            <p:cNvSpPr/>
            <p:nvPr/>
          </p:nvSpPr>
          <p:spPr>
            <a:xfrm>
              <a:off x="946175" y="3253275"/>
              <a:ext cx="209550" cy="261500"/>
            </a:xfrm>
            <a:custGeom>
              <a:rect b="b" l="l" r="r" t="t"/>
              <a:pathLst>
                <a:path extrusionOk="0" h="10460" w="8382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57" name="Google Shape;457;p48"/>
            <p:cNvSpPr/>
            <p:nvPr/>
          </p:nvSpPr>
          <p:spPr>
            <a:xfrm>
              <a:off x="986350" y="3293425"/>
              <a:ext cx="47300" cy="48075"/>
            </a:xfrm>
            <a:custGeom>
              <a:rect b="b" l="l" r="r" t="t"/>
              <a:pathLst>
                <a:path extrusionOk="0" h="1923" w="1892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58" name="Google Shape;458;p48"/>
            <p:cNvSpPr/>
            <p:nvPr/>
          </p:nvSpPr>
          <p:spPr>
            <a:xfrm>
              <a:off x="1051725" y="3359600"/>
              <a:ext cx="122100" cy="121325"/>
            </a:xfrm>
            <a:custGeom>
              <a:rect b="b" l="l" r="r" t="t"/>
              <a:pathLst>
                <a:path extrusionOk="0" h="4853" w="4884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59" name="Google Shape;459;p48"/>
            <p:cNvSpPr/>
            <p:nvPr/>
          </p:nvSpPr>
          <p:spPr>
            <a:xfrm>
              <a:off x="980050" y="3289500"/>
              <a:ext cx="192200" cy="242600"/>
            </a:xfrm>
            <a:custGeom>
              <a:rect b="b" l="l" r="r" t="t"/>
              <a:pathLst>
                <a:path extrusionOk="0" h="9704" w="7688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60" name="Google Shape;460;p48"/>
            <p:cNvSpPr/>
            <p:nvPr/>
          </p:nvSpPr>
          <p:spPr>
            <a:xfrm>
              <a:off x="1154125" y="3460400"/>
              <a:ext cx="90600" cy="89025"/>
            </a:xfrm>
            <a:custGeom>
              <a:rect b="b" l="l" r="r" t="t"/>
              <a:pathLst>
                <a:path extrusionOk="0" h="3561" w="3624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grpSp>
        <p:nvGrpSpPr>
          <p:cNvPr id="461" name="Google Shape;461;p48"/>
          <p:cNvGrpSpPr/>
          <p:nvPr/>
        </p:nvGrpSpPr>
        <p:grpSpPr>
          <a:xfrm>
            <a:off x="6991022" y="3183489"/>
            <a:ext cx="351024" cy="347301"/>
            <a:chOff x="946175" y="3619500"/>
            <a:chExt cx="296975" cy="293825"/>
          </a:xfrm>
        </p:grpSpPr>
        <p:sp>
          <p:nvSpPr>
            <p:cNvPr id="462" name="Google Shape;462;p48"/>
            <p:cNvSpPr/>
            <p:nvPr/>
          </p:nvSpPr>
          <p:spPr>
            <a:xfrm>
              <a:off x="963525" y="3619500"/>
              <a:ext cx="207950" cy="293825"/>
            </a:xfrm>
            <a:custGeom>
              <a:rect b="b" l="l" r="r" t="t"/>
              <a:pathLst>
                <a:path extrusionOk="0" h="11753" w="8318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63" name="Google Shape;463;p48"/>
            <p:cNvSpPr/>
            <p:nvPr/>
          </p:nvSpPr>
          <p:spPr>
            <a:xfrm>
              <a:off x="1185625" y="3688025"/>
              <a:ext cx="57525" cy="55950"/>
            </a:xfrm>
            <a:custGeom>
              <a:rect b="b" l="l" r="r" t="t"/>
              <a:pathLst>
                <a:path extrusionOk="0" h="2238" w="2301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64" name="Google Shape;464;p48"/>
            <p:cNvSpPr/>
            <p:nvPr/>
          </p:nvSpPr>
          <p:spPr>
            <a:xfrm>
              <a:off x="1088075" y="3795925"/>
              <a:ext cx="46375" cy="45025"/>
            </a:xfrm>
            <a:custGeom>
              <a:rect b="b" l="l" r="r" t="t"/>
              <a:pathLst>
                <a:path extrusionOk="0" h="1801" w="1855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65" name="Google Shape;465;p48"/>
            <p:cNvSpPr/>
            <p:nvPr/>
          </p:nvSpPr>
          <p:spPr>
            <a:xfrm>
              <a:off x="1112375" y="3720325"/>
              <a:ext cx="97700" cy="97700"/>
            </a:xfrm>
            <a:custGeom>
              <a:rect b="b" l="l" r="r" t="t"/>
              <a:pathLst>
                <a:path extrusionOk="0" h="3908" w="3908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66" name="Google Shape;466;p48"/>
            <p:cNvSpPr/>
            <p:nvPr/>
          </p:nvSpPr>
          <p:spPr>
            <a:xfrm>
              <a:off x="1120250" y="3623450"/>
              <a:ext cx="47275" cy="47275"/>
            </a:xfrm>
            <a:custGeom>
              <a:rect b="b" l="l" r="r" t="t"/>
              <a:pathLst>
                <a:path extrusionOk="0" h="1891" w="1891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67" name="Google Shape;467;p48"/>
            <p:cNvSpPr/>
            <p:nvPr/>
          </p:nvSpPr>
          <p:spPr>
            <a:xfrm>
              <a:off x="946175" y="3879425"/>
              <a:ext cx="166225" cy="33900"/>
            </a:xfrm>
            <a:custGeom>
              <a:rect b="b" l="l" r="r" t="t"/>
              <a:pathLst>
                <a:path extrusionOk="0" h="1356" w="6649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grpSp>
        <p:nvGrpSpPr>
          <p:cNvPr id="468" name="Google Shape;468;p48"/>
          <p:cNvGrpSpPr/>
          <p:nvPr/>
        </p:nvGrpSpPr>
        <p:grpSpPr>
          <a:xfrm>
            <a:off x="1798156" y="3178737"/>
            <a:ext cx="366052" cy="356831"/>
            <a:chOff x="-31817400" y="3910025"/>
            <a:chExt cx="301675" cy="294075"/>
          </a:xfrm>
        </p:grpSpPr>
        <p:sp>
          <p:nvSpPr>
            <p:cNvPr id="469" name="Google Shape;469;p48"/>
            <p:cNvSpPr/>
            <p:nvPr/>
          </p:nvSpPr>
          <p:spPr>
            <a:xfrm>
              <a:off x="-31817400" y="3911550"/>
              <a:ext cx="301675" cy="292550"/>
            </a:xfrm>
            <a:custGeom>
              <a:rect b="b" l="l" r="r" t="t"/>
              <a:pathLst>
                <a:path extrusionOk="0" h="11702" w="12067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70" name="Google Shape;470;p48"/>
            <p:cNvSpPr/>
            <p:nvPr/>
          </p:nvSpPr>
          <p:spPr>
            <a:xfrm>
              <a:off x="-31816600" y="4062950"/>
              <a:ext cx="144150" cy="140600"/>
            </a:xfrm>
            <a:custGeom>
              <a:rect b="b" l="l" r="r" t="t"/>
              <a:pathLst>
                <a:path extrusionOk="0" h="5624" w="5766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71" name="Google Shape;471;p48"/>
            <p:cNvSpPr/>
            <p:nvPr/>
          </p:nvSpPr>
          <p:spPr>
            <a:xfrm>
              <a:off x="-31648050" y="3910025"/>
              <a:ext cx="129175" cy="127725"/>
            </a:xfrm>
            <a:custGeom>
              <a:rect b="b" l="l" r="r" t="t"/>
              <a:pathLst>
                <a:path extrusionOk="0" h="5109" w="5167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pic>
        <p:nvPicPr>
          <p:cNvPr id="472" name="Google Shape;47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050" y="1306150"/>
            <a:ext cx="4275800" cy="2865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9"/>
          <p:cNvSpPr txBox="1"/>
          <p:nvPr>
            <p:ph type="title"/>
          </p:nvPr>
        </p:nvSpPr>
        <p:spPr>
          <a:xfrm>
            <a:off x="1451550" y="436625"/>
            <a:ext cx="6240900" cy="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Bridging the Gap - Everything Else</a:t>
            </a:r>
            <a:endParaRPr sz="3100"/>
          </a:p>
        </p:txBody>
      </p:sp>
      <p:sp>
        <p:nvSpPr>
          <p:cNvPr id="478" name="Google Shape;478;p49"/>
          <p:cNvSpPr txBox="1"/>
          <p:nvPr>
            <p:ph idx="1" type="subTitle"/>
          </p:nvPr>
        </p:nvSpPr>
        <p:spPr>
          <a:xfrm>
            <a:off x="4787150" y="147957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Equipment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479" name="Google Shape;479;p49"/>
          <p:cNvSpPr txBox="1"/>
          <p:nvPr>
            <p:ph idx="2" type="subTitle"/>
          </p:nvPr>
        </p:nvSpPr>
        <p:spPr>
          <a:xfrm>
            <a:off x="4574412" y="1819575"/>
            <a:ext cx="222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Moving considerations &amp; stage plots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480" name="Google Shape;480;p49"/>
          <p:cNvSpPr txBox="1"/>
          <p:nvPr>
            <p:ph idx="3" type="subTitle"/>
          </p:nvPr>
        </p:nvSpPr>
        <p:spPr>
          <a:xfrm>
            <a:off x="2343410" y="1479575"/>
            <a:ext cx="2443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Section Set-Up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481" name="Google Shape;481;p49"/>
          <p:cNvSpPr txBox="1"/>
          <p:nvPr>
            <p:ph idx="4" type="subTitle"/>
          </p:nvPr>
        </p:nvSpPr>
        <p:spPr>
          <a:xfrm>
            <a:off x="2343425" y="1819575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What’s wrong with this picture/video?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482" name="Google Shape;482;p49"/>
          <p:cNvSpPr txBox="1"/>
          <p:nvPr>
            <p:ph idx="5" type="subTitle"/>
          </p:nvPr>
        </p:nvSpPr>
        <p:spPr>
          <a:xfrm>
            <a:off x="4787150" y="284647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Planning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483" name="Google Shape;483;p49"/>
          <p:cNvSpPr txBox="1"/>
          <p:nvPr>
            <p:ph idx="6" type="subTitle"/>
          </p:nvPr>
        </p:nvSpPr>
        <p:spPr>
          <a:xfrm>
            <a:off x="4787146" y="32556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Rehearsals, part assignments, and more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484" name="Google Shape;484;p49"/>
          <p:cNvSpPr txBox="1"/>
          <p:nvPr>
            <p:ph idx="7" type="subTitle"/>
          </p:nvPr>
        </p:nvSpPr>
        <p:spPr>
          <a:xfrm>
            <a:off x="2343413" y="2777325"/>
            <a:ext cx="2694300" cy="49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</a:rPr>
              <a:t>Storage Logistics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485" name="Google Shape;485;p49"/>
          <p:cNvSpPr txBox="1"/>
          <p:nvPr>
            <p:ph idx="8" type="subTitle"/>
          </p:nvPr>
        </p:nvSpPr>
        <p:spPr>
          <a:xfrm>
            <a:off x="2343425" y="32556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</a:rPr>
              <a:t>Storage of equipment &amp; its maintenance</a:t>
            </a:r>
            <a:endParaRPr>
              <a:solidFill>
                <a:srgbClr val="212121"/>
              </a:solidFill>
            </a:endParaRPr>
          </a:p>
        </p:txBody>
      </p:sp>
      <p:grpSp>
        <p:nvGrpSpPr>
          <p:cNvPr id="486" name="Google Shape;486;p49"/>
          <p:cNvGrpSpPr/>
          <p:nvPr/>
        </p:nvGrpSpPr>
        <p:grpSpPr>
          <a:xfrm>
            <a:off x="6987247" y="1747260"/>
            <a:ext cx="358588" cy="357642"/>
            <a:chOff x="7083760" y="1971660"/>
            <a:chExt cx="358588" cy="357642"/>
          </a:xfrm>
        </p:grpSpPr>
        <p:sp>
          <p:nvSpPr>
            <p:cNvPr id="487" name="Google Shape;487;p49"/>
            <p:cNvSpPr/>
            <p:nvPr/>
          </p:nvSpPr>
          <p:spPr>
            <a:xfrm>
              <a:off x="7354268" y="1973246"/>
              <a:ext cx="87299" cy="80760"/>
            </a:xfrm>
            <a:custGeom>
              <a:rect b="b" l="l" r="r" t="t"/>
              <a:pathLst>
                <a:path extrusionOk="0" h="3207" w="3467">
                  <a:moveTo>
                    <a:pt x="3025" y="1"/>
                  </a:moveTo>
                  <a:cubicBezTo>
                    <a:pt x="2923" y="1"/>
                    <a:pt x="2821" y="40"/>
                    <a:pt x="2742" y="119"/>
                  </a:cubicBezTo>
                  <a:lnTo>
                    <a:pt x="1" y="2955"/>
                  </a:lnTo>
                  <a:cubicBezTo>
                    <a:pt x="316" y="3018"/>
                    <a:pt x="631" y="3112"/>
                    <a:pt x="914" y="3207"/>
                  </a:cubicBezTo>
                  <a:lnTo>
                    <a:pt x="3309" y="749"/>
                  </a:lnTo>
                  <a:cubicBezTo>
                    <a:pt x="3466" y="529"/>
                    <a:pt x="3466" y="277"/>
                    <a:pt x="3309" y="119"/>
                  </a:cubicBezTo>
                  <a:cubicBezTo>
                    <a:pt x="3230" y="40"/>
                    <a:pt x="3128" y="1"/>
                    <a:pt x="3025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88" name="Google Shape;488;p49"/>
            <p:cNvSpPr/>
            <p:nvPr/>
          </p:nvSpPr>
          <p:spPr>
            <a:xfrm>
              <a:off x="7212278" y="2099990"/>
              <a:ext cx="19867" cy="19869"/>
            </a:xfrm>
            <a:custGeom>
              <a:rect b="b" l="l" r="r" t="t"/>
              <a:pathLst>
                <a:path extrusionOk="0" h="789" w="789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89" name="Google Shape;489;p49"/>
            <p:cNvSpPr/>
            <p:nvPr/>
          </p:nvSpPr>
          <p:spPr>
            <a:xfrm>
              <a:off x="7083760" y="1971660"/>
              <a:ext cx="356221" cy="210878"/>
            </a:xfrm>
            <a:custGeom>
              <a:rect b="b" l="l" r="r" t="t"/>
              <a:pathLst>
                <a:path extrusionOk="0" h="8374" w="14147">
                  <a:moveTo>
                    <a:pt x="457" y="1"/>
                  </a:moveTo>
                  <a:cubicBezTo>
                    <a:pt x="347" y="1"/>
                    <a:pt x="237" y="40"/>
                    <a:pt x="158" y="119"/>
                  </a:cubicBezTo>
                  <a:cubicBezTo>
                    <a:pt x="1" y="277"/>
                    <a:pt x="1" y="560"/>
                    <a:pt x="158" y="718"/>
                  </a:cubicBezTo>
                  <a:lnTo>
                    <a:pt x="2553" y="3207"/>
                  </a:lnTo>
                  <a:cubicBezTo>
                    <a:pt x="1103" y="3679"/>
                    <a:pt x="32" y="4435"/>
                    <a:pt x="32" y="5443"/>
                  </a:cubicBezTo>
                  <a:cubicBezTo>
                    <a:pt x="32" y="7334"/>
                    <a:pt x="3718" y="8373"/>
                    <a:pt x="7089" y="8373"/>
                  </a:cubicBezTo>
                  <a:cubicBezTo>
                    <a:pt x="10523" y="8373"/>
                    <a:pt x="14146" y="7334"/>
                    <a:pt x="14146" y="5443"/>
                  </a:cubicBezTo>
                  <a:cubicBezTo>
                    <a:pt x="14146" y="4467"/>
                    <a:pt x="13075" y="3679"/>
                    <a:pt x="11626" y="3207"/>
                  </a:cubicBezTo>
                  <a:lnTo>
                    <a:pt x="9893" y="4971"/>
                  </a:lnTo>
                  <a:cubicBezTo>
                    <a:pt x="10019" y="5160"/>
                    <a:pt x="10051" y="5317"/>
                    <a:pt x="10051" y="5475"/>
                  </a:cubicBezTo>
                  <a:cubicBezTo>
                    <a:pt x="10051" y="6168"/>
                    <a:pt x="9484" y="6704"/>
                    <a:pt x="8791" y="6704"/>
                  </a:cubicBezTo>
                  <a:cubicBezTo>
                    <a:pt x="8129" y="6704"/>
                    <a:pt x="7530" y="6168"/>
                    <a:pt x="7530" y="5475"/>
                  </a:cubicBezTo>
                  <a:cubicBezTo>
                    <a:pt x="7530" y="4813"/>
                    <a:pt x="8066" y="4278"/>
                    <a:pt x="8791" y="4278"/>
                  </a:cubicBezTo>
                  <a:cubicBezTo>
                    <a:pt x="8980" y="4278"/>
                    <a:pt x="9232" y="4341"/>
                    <a:pt x="9389" y="4404"/>
                  </a:cubicBezTo>
                  <a:lnTo>
                    <a:pt x="10744" y="2986"/>
                  </a:lnTo>
                  <a:cubicBezTo>
                    <a:pt x="9641" y="2734"/>
                    <a:pt x="8349" y="2608"/>
                    <a:pt x="7121" y="2608"/>
                  </a:cubicBezTo>
                  <a:cubicBezTo>
                    <a:pt x="5861" y="2608"/>
                    <a:pt x="4600" y="2765"/>
                    <a:pt x="3498" y="2986"/>
                  </a:cubicBezTo>
                  <a:lnTo>
                    <a:pt x="4884" y="4404"/>
                  </a:lnTo>
                  <a:cubicBezTo>
                    <a:pt x="5073" y="4341"/>
                    <a:pt x="5293" y="4278"/>
                    <a:pt x="5482" y="4278"/>
                  </a:cubicBezTo>
                  <a:cubicBezTo>
                    <a:pt x="6144" y="4278"/>
                    <a:pt x="6743" y="4813"/>
                    <a:pt x="6743" y="5475"/>
                  </a:cubicBezTo>
                  <a:cubicBezTo>
                    <a:pt x="6743" y="6168"/>
                    <a:pt x="6176" y="6704"/>
                    <a:pt x="5482" y="6704"/>
                  </a:cubicBezTo>
                  <a:cubicBezTo>
                    <a:pt x="4821" y="6704"/>
                    <a:pt x="4222" y="6168"/>
                    <a:pt x="4222" y="5475"/>
                  </a:cubicBezTo>
                  <a:cubicBezTo>
                    <a:pt x="4222" y="5317"/>
                    <a:pt x="4254" y="5160"/>
                    <a:pt x="4285" y="5002"/>
                  </a:cubicBezTo>
                  <a:lnTo>
                    <a:pt x="2553" y="3238"/>
                  </a:lnTo>
                  <a:cubicBezTo>
                    <a:pt x="2836" y="3112"/>
                    <a:pt x="3151" y="3049"/>
                    <a:pt x="3466" y="2955"/>
                  </a:cubicBezTo>
                  <a:lnTo>
                    <a:pt x="757" y="119"/>
                  </a:lnTo>
                  <a:cubicBezTo>
                    <a:pt x="678" y="40"/>
                    <a:pt x="568" y="1"/>
                    <a:pt x="457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90" name="Google Shape;490;p49"/>
            <p:cNvSpPr/>
            <p:nvPr/>
          </p:nvSpPr>
          <p:spPr>
            <a:xfrm>
              <a:off x="7295574" y="2099990"/>
              <a:ext cx="19867" cy="19869"/>
            </a:xfrm>
            <a:custGeom>
              <a:rect b="b" l="l" r="r" t="t"/>
              <a:pathLst>
                <a:path extrusionOk="0" h="789" w="789"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9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9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91" name="Google Shape;491;p49"/>
            <p:cNvSpPr/>
            <p:nvPr/>
          </p:nvSpPr>
          <p:spPr>
            <a:xfrm>
              <a:off x="7121131" y="2184880"/>
              <a:ext cx="68238" cy="69856"/>
            </a:xfrm>
            <a:custGeom>
              <a:rect b="b" l="l" r="r" t="t"/>
              <a:pathLst>
                <a:path extrusionOk="0" h="2774" w="2710">
                  <a:moveTo>
                    <a:pt x="1261" y="1"/>
                  </a:moveTo>
                  <a:lnTo>
                    <a:pt x="0" y="1639"/>
                  </a:lnTo>
                  <a:cubicBezTo>
                    <a:pt x="756" y="2112"/>
                    <a:pt x="1702" y="2490"/>
                    <a:pt x="2710" y="2773"/>
                  </a:cubicBezTo>
                  <a:lnTo>
                    <a:pt x="1859" y="221"/>
                  </a:lnTo>
                  <a:cubicBezTo>
                    <a:pt x="1639" y="158"/>
                    <a:pt x="1450" y="95"/>
                    <a:pt x="1261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92" name="Google Shape;492;p49"/>
            <p:cNvSpPr/>
            <p:nvPr/>
          </p:nvSpPr>
          <p:spPr>
            <a:xfrm>
              <a:off x="7188883" y="2195985"/>
              <a:ext cx="47641" cy="55578"/>
            </a:xfrm>
            <a:custGeom>
              <a:rect b="b" l="l" r="r" t="t"/>
              <a:pathLst>
                <a:path extrusionOk="0" h="2207" w="1892">
                  <a:moveTo>
                    <a:pt x="1" y="1"/>
                  </a:moveTo>
                  <a:lnTo>
                    <a:pt x="694" y="2206"/>
                  </a:lnTo>
                  <a:lnTo>
                    <a:pt x="1891" y="221"/>
                  </a:lnTo>
                  <a:cubicBezTo>
                    <a:pt x="1229" y="190"/>
                    <a:pt x="599" y="127"/>
                    <a:pt x="1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93" name="Google Shape;493;p49"/>
            <p:cNvSpPr/>
            <p:nvPr/>
          </p:nvSpPr>
          <p:spPr>
            <a:xfrm>
              <a:off x="7400297" y="2129352"/>
              <a:ext cx="42051" cy="84135"/>
            </a:xfrm>
            <a:custGeom>
              <a:rect b="b" l="l" r="r" t="t"/>
              <a:pathLst>
                <a:path extrusionOk="0" h="3341" w="167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94" name="Google Shape;494;p49"/>
            <p:cNvSpPr/>
            <p:nvPr/>
          </p:nvSpPr>
          <p:spPr>
            <a:xfrm>
              <a:off x="7225961" y="2203137"/>
              <a:ext cx="84907" cy="62704"/>
            </a:xfrm>
            <a:custGeom>
              <a:rect b="b" l="l" r="r" t="t"/>
              <a:pathLst>
                <a:path extrusionOk="0" h="2490" w="3372">
                  <a:moveTo>
                    <a:pt x="1419" y="0"/>
                  </a:moveTo>
                  <a:lnTo>
                    <a:pt x="1" y="2363"/>
                  </a:lnTo>
                  <a:cubicBezTo>
                    <a:pt x="537" y="2426"/>
                    <a:pt x="1104" y="2489"/>
                    <a:pt x="1671" y="2489"/>
                  </a:cubicBezTo>
                  <a:cubicBezTo>
                    <a:pt x="2269" y="2489"/>
                    <a:pt x="2836" y="2426"/>
                    <a:pt x="3372" y="2363"/>
                  </a:cubicBezTo>
                  <a:lnTo>
                    <a:pt x="1954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95" name="Google Shape;495;p49"/>
            <p:cNvSpPr/>
            <p:nvPr/>
          </p:nvSpPr>
          <p:spPr>
            <a:xfrm>
              <a:off x="7298289" y="2195985"/>
              <a:ext cx="47615" cy="55578"/>
            </a:xfrm>
            <a:custGeom>
              <a:rect b="b" l="l" r="r" t="t"/>
              <a:pathLst>
                <a:path extrusionOk="0" h="2207" w="1891">
                  <a:moveTo>
                    <a:pt x="1891" y="1"/>
                  </a:moveTo>
                  <a:cubicBezTo>
                    <a:pt x="1292" y="127"/>
                    <a:pt x="631" y="190"/>
                    <a:pt x="0" y="253"/>
                  </a:cubicBezTo>
                  <a:lnTo>
                    <a:pt x="1198" y="2206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96" name="Google Shape;496;p49"/>
            <p:cNvSpPr/>
            <p:nvPr/>
          </p:nvSpPr>
          <p:spPr>
            <a:xfrm>
              <a:off x="7086152" y="2230913"/>
              <a:ext cx="354610" cy="98388"/>
            </a:xfrm>
            <a:custGeom>
              <a:rect b="b" l="l" r="r" t="t"/>
              <a:pathLst>
                <a:path extrusionOk="0" h="3907" w="14083">
                  <a:moveTo>
                    <a:pt x="0" y="0"/>
                  </a:moveTo>
                  <a:lnTo>
                    <a:pt x="0" y="977"/>
                  </a:lnTo>
                  <a:cubicBezTo>
                    <a:pt x="0" y="2867"/>
                    <a:pt x="3655" y="3907"/>
                    <a:pt x="7057" y="3907"/>
                  </a:cubicBezTo>
                  <a:cubicBezTo>
                    <a:pt x="10460" y="3907"/>
                    <a:pt x="14083" y="2867"/>
                    <a:pt x="14083" y="977"/>
                  </a:cubicBezTo>
                  <a:lnTo>
                    <a:pt x="14083" y="32"/>
                  </a:lnTo>
                  <a:cubicBezTo>
                    <a:pt x="12508" y="1386"/>
                    <a:pt x="9956" y="2237"/>
                    <a:pt x="7057" y="2237"/>
                  </a:cubicBezTo>
                  <a:cubicBezTo>
                    <a:pt x="4568" y="2205"/>
                    <a:pt x="1796" y="1575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97" name="Google Shape;497;p49"/>
            <p:cNvSpPr/>
            <p:nvPr/>
          </p:nvSpPr>
          <p:spPr>
            <a:xfrm>
              <a:off x="7345419" y="2186466"/>
              <a:ext cx="67457" cy="69050"/>
            </a:xfrm>
            <a:custGeom>
              <a:rect b="b" l="l" r="r" t="t"/>
              <a:pathLst>
                <a:path extrusionOk="0" h="2742" w="2679">
                  <a:moveTo>
                    <a:pt x="1449" y="1"/>
                  </a:moveTo>
                  <a:cubicBezTo>
                    <a:pt x="1260" y="32"/>
                    <a:pt x="1071" y="95"/>
                    <a:pt x="851" y="158"/>
                  </a:cubicBezTo>
                  <a:lnTo>
                    <a:pt x="0" y="2742"/>
                  </a:lnTo>
                  <a:cubicBezTo>
                    <a:pt x="1008" y="2458"/>
                    <a:pt x="1922" y="2080"/>
                    <a:pt x="2678" y="1608"/>
                  </a:cubicBezTo>
                  <a:lnTo>
                    <a:pt x="1449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498" name="Google Shape;498;p49"/>
            <p:cNvSpPr/>
            <p:nvPr/>
          </p:nvSpPr>
          <p:spPr>
            <a:xfrm flipH="1">
              <a:off x="7088602" y="2134638"/>
              <a:ext cx="47123" cy="84126"/>
            </a:xfrm>
            <a:custGeom>
              <a:rect b="b" l="l" r="r" t="t"/>
              <a:pathLst>
                <a:path extrusionOk="0" h="3341" w="167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grpSp>
        <p:nvGrpSpPr>
          <p:cNvPr id="499" name="Google Shape;499;p49"/>
          <p:cNvGrpSpPr/>
          <p:nvPr/>
        </p:nvGrpSpPr>
        <p:grpSpPr>
          <a:xfrm>
            <a:off x="1804728" y="1691712"/>
            <a:ext cx="352886" cy="350049"/>
            <a:chOff x="946175" y="3253275"/>
            <a:chExt cx="298550" cy="296150"/>
          </a:xfrm>
        </p:grpSpPr>
        <p:sp>
          <p:nvSpPr>
            <p:cNvPr id="500" name="Google Shape;500;p49"/>
            <p:cNvSpPr/>
            <p:nvPr/>
          </p:nvSpPr>
          <p:spPr>
            <a:xfrm>
              <a:off x="946175" y="3253275"/>
              <a:ext cx="209550" cy="261500"/>
            </a:xfrm>
            <a:custGeom>
              <a:rect b="b" l="l" r="r" t="t"/>
              <a:pathLst>
                <a:path extrusionOk="0" h="10460" w="8382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01" name="Google Shape;501;p49"/>
            <p:cNvSpPr/>
            <p:nvPr/>
          </p:nvSpPr>
          <p:spPr>
            <a:xfrm>
              <a:off x="986350" y="3293425"/>
              <a:ext cx="47300" cy="48075"/>
            </a:xfrm>
            <a:custGeom>
              <a:rect b="b" l="l" r="r" t="t"/>
              <a:pathLst>
                <a:path extrusionOk="0" h="1923" w="1892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02" name="Google Shape;502;p49"/>
            <p:cNvSpPr/>
            <p:nvPr/>
          </p:nvSpPr>
          <p:spPr>
            <a:xfrm>
              <a:off x="1051725" y="3359600"/>
              <a:ext cx="122100" cy="121325"/>
            </a:xfrm>
            <a:custGeom>
              <a:rect b="b" l="l" r="r" t="t"/>
              <a:pathLst>
                <a:path extrusionOk="0" h="4853" w="4884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03" name="Google Shape;503;p49"/>
            <p:cNvSpPr/>
            <p:nvPr/>
          </p:nvSpPr>
          <p:spPr>
            <a:xfrm>
              <a:off x="980050" y="3289500"/>
              <a:ext cx="192200" cy="242600"/>
            </a:xfrm>
            <a:custGeom>
              <a:rect b="b" l="l" r="r" t="t"/>
              <a:pathLst>
                <a:path extrusionOk="0" h="9704" w="7688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04" name="Google Shape;504;p49"/>
            <p:cNvSpPr/>
            <p:nvPr/>
          </p:nvSpPr>
          <p:spPr>
            <a:xfrm>
              <a:off x="1154125" y="3460400"/>
              <a:ext cx="90600" cy="89025"/>
            </a:xfrm>
            <a:custGeom>
              <a:rect b="b" l="l" r="r" t="t"/>
              <a:pathLst>
                <a:path extrusionOk="0" h="3561" w="3624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grpSp>
        <p:nvGrpSpPr>
          <p:cNvPr id="505" name="Google Shape;505;p49"/>
          <p:cNvGrpSpPr/>
          <p:nvPr/>
        </p:nvGrpSpPr>
        <p:grpSpPr>
          <a:xfrm>
            <a:off x="6991022" y="3183489"/>
            <a:ext cx="351024" cy="347301"/>
            <a:chOff x="946175" y="3619500"/>
            <a:chExt cx="296975" cy="293825"/>
          </a:xfrm>
        </p:grpSpPr>
        <p:sp>
          <p:nvSpPr>
            <p:cNvPr id="506" name="Google Shape;506;p49"/>
            <p:cNvSpPr/>
            <p:nvPr/>
          </p:nvSpPr>
          <p:spPr>
            <a:xfrm>
              <a:off x="963525" y="3619500"/>
              <a:ext cx="207950" cy="293825"/>
            </a:xfrm>
            <a:custGeom>
              <a:rect b="b" l="l" r="r" t="t"/>
              <a:pathLst>
                <a:path extrusionOk="0" h="11753" w="8318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07" name="Google Shape;507;p49"/>
            <p:cNvSpPr/>
            <p:nvPr/>
          </p:nvSpPr>
          <p:spPr>
            <a:xfrm>
              <a:off x="1185625" y="3688025"/>
              <a:ext cx="57525" cy="55950"/>
            </a:xfrm>
            <a:custGeom>
              <a:rect b="b" l="l" r="r" t="t"/>
              <a:pathLst>
                <a:path extrusionOk="0" h="2238" w="2301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08" name="Google Shape;508;p49"/>
            <p:cNvSpPr/>
            <p:nvPr/>
          </p:nvSpPr>
          <p:spPr>
            <a:xfrm>
              <a:off x="1088075" y="3795925"/>
              <a:ext cx="46375" cy="45025"/>
            </a:xfrm>
            <a:custGeom>
              <a:rect b="b" l="l" r="r" t="t"/>
              <a:pathLst>
                <a:path extrusionOk="0" h="1801" w="1855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09" name="Google Shape;509;p49"/>
            <p:cNvSpPr/>
            <p:nvPr/>
          </p:nvSpPr>
          <p:spPr>
            <a:xfrm>
              <a:off x="1112375" y="3720325"/>
              <a:ext cx="97700" cy="97700"/>
            </a:xfrm>
            <a:custGeom>
              <a:rect b="b" l="l" r="r" t="t"/>
              <a:pathLst>
                <a:path extrusionOk="0" h="3908" w="3908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10" name="Google Shape;510;p49"/>
            <p:cNvSpPr/>
            <p:nvPr/>
          </p:nvSpPr>
          <p:spPr>
            <a:xfrm>
              <a:off x="1120250" y="3623450"/>
              <a:ext cx="47275" cy="47275"/>
            </a:xfrm>
            <a:custGeom>
              <a:rect b="b" l="l" r="r" t="t"/>
              <a:pathLst>
                <a:path extrusionOk="0" h="1891" w="1891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11" name="Google Shape;511;p49"/>
            <p:cNvSpPr/>
            <p:nvPr/>
          </p:nvSpPr>
          <p:spPr>
            <a:xfrm>
              <a:off x="946175" y="3879425"/>
              <a:ext cx="166225" cy="33900"/>
            </a:xfrm>
            <a:custGeom>
              <a:rect b="b" l="l" r="r" t="t"/>
              <a:pathLst>
                <a:path extrusionOk="0" h="1356" w="6649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grpSp>
        <p:nvGrpSpPr>
          <p:cNvPr id="512" name="Google Shape;512;p49"/>
          <p:cNvGrpSpPr/>
          <p:nvPr/>
        </p:nvGrpSpPr>
        <p:grpSpPr>
          <a:xfrm>
            <a:off x="1798156" y="3178737"/>
            <a:ext cx="366052" cy="356831"/>
            <a:chOff x="-31817400" y="3910025"/>
            <a:chExt cx="301675" cy="294075"/>
          </a:xfrm>
        </p:grpSpPr>
        <p:sp>
          <p:nvSpPr>
            <p:cNvPr id="513" name="Google Shape;513;p49"/>
            <p:cNvSpPr/>
            <p:nvPr/>
          </p:nvSpPr>
          <p:spPr>
            <a:xfrm>
              <a:off x="-31817400" y="3911550"/>
              <a:ext cx="301675" cy="292550"/>
            </a:xfrm>
            <a:custGeom>
              <a:rect b="b" l="l" r="r" t="t"/>
              <a:pathLst>
                <a:path extrusionOk="0" h="11702" w="12067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14" name="Google Shape;514;p49"/>
            <p:cNvSpPr/>
            <p:nvPr/>
          </p:nvSpPr>
          <p:spPr>
            <a:xfrm>
              <a:off x="-31816600" y="4062950"/>
              <a:ext cx="144150" cy="140600"/>
            </a:xfrm>
            <a:custGeom>
              <a:rect b="b" l="l" r="r" t="t"/>
              <a:pathLst>
                <a:path extrusionOk="0" h="5624" w="5766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15" name="Google Shape;515;p49"/>
            <p:cNvSpPr/>
            <p:nvPr/>
          </p:nvSpPr>
          <p:spPr>
            <a:xfrm>
              <a:off x="-31648050" y="3910025"/>
              <a:ext cx="129175" cy="127725"/>
            </a:xfrm>
            <a:custGeom>
              <a:rect b="b" l="l" r="r" t="t"/>
              <a:pathLst>
                <a:path extrusionOk="0" h="5109" w="5167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pic>
        <p:nvPicPr>
          <p:cNvPr id="516" name="Google Shape;51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475" y="1177600"/>
            <a:ext cx="2372998" cy="22508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7" name="Google Shape;517;p49"/>
          <p:cNvPicPr preferRelativeResize="0"/>
          <p:nvPr/>
        </p:nvPicPr>
        <p:blipFill rotWithShape="1">
          <a:blip r:embed="rId4">
            <a:alphaModFix/>
          </a:blip>
          <a:srcRect b="11339" l="0" r="0" t="0"/>
          <a:stretch/>
        </p:blipFill>
        <p:spPr>
          <a:xfrm>
            <a:off x="5135150" y="2754073"/>
            <a:ext cx="2694298" cy="179154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0"/>
          <p:cNvSpPr txBox="1"/>
          <p:nvPr>
            <p:ph type="title"/>
          </p:nvPr>
        </p:nvSpPr>
        <p:spPr>
          <a:xfrm>
            <a:off x="1451550" y="436625"/>
            <a:ext cx="6240900" cy="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Bridging the Gap - Everything Else</a:t>
            </a:r>
            <a:endParaRPr sz="3100"/>
          </a:p>
        </p:txBody>
      </p:sp>
      <p:sp>
        <p:nvSpPr>
          <p:cNvPr id="523" name="Google Shape;523;p50"/>
          <p:cNvSpPr txBox="1"/>
          <p:nvPr>
            <p:ph idx="1" type="subTitle"/>
          </p:nvPr>
        </p:nvSpPr>
        <p:spPr>
          <a:xfrm>
            <a:off x="4787150" y="147957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Equipment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524" name="Google Shape;524;p50"/>
          <p:cNvSpPr txBox="1"/>
          <p:nvPr>
            <p:ph idx="2" type="subTitle"/>
          </p:nvPr>
        </p:nvSpPr>
        <p:spPr>
          <a:xfrm>
            <a:off x="4574412" y="1819575"/>
            <a:ext cx="222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Moving considerations &amp; stage plots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525" name="Google Shape;525;p50"/>
          <p:cNvSpPr txBox="1"/>
          <p:nvPr>
            <p:ph idx="3" type="subTitle"/>
          </p:nvPr>
        </p:nvSpPr>
        <p:spPr>
          <a:xfrm>
            <a:off x="2343410" y="1479575"/>
            <a:ext cx="2443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Section Set-Up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526" name="Google Shape;526;p50"/>
          <p:cNvSpPr txBox="1"/>
          <p:nvPr>
            <p:ph idx="4" type="subTitle"/>
          </p:nvPr>
        </p:nvSpPr>
        <p:spPr>
          <a:xfrm>
            <a:off x="2343425" y="1819575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What’s wrong with this picture/video?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527" name="Google Shape;527;p50"/>
          <p:cNvSpPr txBox="1"/>
          <p:nvPr>
            <p:ph idx="5" type="subTitle"/>
          </p:nvPr>
        </p:nvSpPr>
        <p:spPr>
          <a:xfrm>
            <a:off x="4787150" y="2846475"/>
            <a:ext cx="201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</a:rPr>
              <a:t>Planning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528" name="Google Shape;528;p50"/>
          <p:cNvSpPr txBox="1"/>
          <p:nvPr>
            <p:ph idx="6" type="subTitle"/>
          </p:nvPr>
        </p:nvSpPr>
        <p:spPr>
          <a:xfrm>
            <a:off x="4787146" y="32556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</a:rPr>
              <a:t>Rehearsals, part assignments, and more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529" name="Google Shape;529;p50"/>
          <p:cNvSpPr txBox="1"/>
          <p:nvPr>
            <p:ph idx="7" type="subTitle"/>
          </p:nvPr>
        </p:nvSpPr>
        <p:spPr>
          <a:xfrm>
            <a:off x="2343413" y="2777325"/>
            <a:ext cx="2694300" cy="49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Storage Logistics</a:t>
            </a:r>
            <a:endParaRPr>
              <a:solidFill>
                <a:srgbClr val="C2C2C2"/>
              </a:solidFill>
            </a:endParaRPr>
          </a:p>
        </p:txBody>
      </p:sp>
      <p:sp>
        <p:nvSpPr>
          <p:cNvPr id="530" name="Google Shape;530;p50"/>
          <p:cNvSpPr txBox="1"/>
          <p:nvPr>
            <p:ph idx="8" type="subTitle"/>
          </p:nvPr>
        </p:nvSpPr>
        <p:spPr>
          <a:xfrm>
            <a:off x="2343425" y="325560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C2C2"/>
                </a:solidFill>
              </a:rPr>
              <a:t>Storage of equipment &amp; its maintenance</a:t>
            </a:r>
            <a:endParaRPr>
              <a:solidFill>
                <a:srgbClr val="C2C2C2"/>
              </a:solidFill>
            </a:endParaRPr>
          </a:p>
        </p:txBody>
      </p:sp>
      <p:grpSp>
        <p:nvGrpSpPr>
          <p:cNvPr id="531" name="Google Shape;531;p50"/>
          <p:cNvGrpSpPr/>
          <p:nvPr/>
        </p:nvGrpSpPr>
        <p:grpSpPr>
          <a:xfrm>
            <a:off x="6987247" y="1747260"/>
            <a:ext cx="358588" cy="357642"/>
            <a:chOff x="7083760" y="1971660"/>
            <a:chExt cx="358588" cy="357642"/>
          </a:xfrm>
        </p:grpSpPr>
        <p:sp>
          <p:nvSpPr>
            <p:cNvPr id="532" name="Google Shape;532;p50"/>
            <p:cNvSpPr/>
            <p:nvPr/>
          </p:nvSpPr>
          <p:spPr>
            <a:xfrm>
              <a:off x="7354268" y="1973246"/>
              <a:ext cx="87299" cy="80760"/>
            </a:xfrm>
            <a:custGeom>
              <a:rect b="b" l="l" r="r" t="t"/>
              <a:pathLst>
                <a:path extrusionOk="0" h="3207" w="3467">
                  <a:moveTo>
                    <a:pt x="3025" y="1"/>
                  </a:moveTo>
                  <a:cubicBezTo>
                    <a:pt x="2923" y="1"/>
                    <a:pt x="2821" y="40"/>
                    <a:pt x="2742" y="119"/>
                  </a:cubicBezTo>
                  <a:lnTo>
                    <a:pt x="1" y="2955"/>
                  </a:lnTo>
                  <a:cubicBezTo>
                    <a:pt x="316" y="3018"/>
                    <a:pt x="631" y="3112"/>
                    <a:pt x="914" y="3207"/>
                  </a:cubicBezTo>
                  <a:lnTo>
                    <a:pt x="3309" y="749"/>
                  </a:lnTo>
                  <a:cubicBezTo>
                    <a:pt x="3466" y="529"/>
                    <a:pt x="3466" y="277"/>
                    <a:pt x="3309" y="119"/>
                  </a:cubicBezTo>
                  <a:cubicBezTo>
                    <a:pt x="3230" y="40"/>
                    <a:pt x="3128" y="1"/>
                    <a:pt x="3025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33" name="Google Shape;533;p50"/>
            <p:cNvSpPr/>
            <p:nvPr/>
          </p:nvSpPr>
          <p:spPr>
            <a:xfrm>
              <a:off x="7212278" y="2099990"/>
              <a:ext cx="19867" cy="19869"/>
            </a:xfrm>
            <a:custGeom>
              <a:rect b="b" l="l" r="r" t="t"/>
              <a:pathLst>
                <a:path extrusionOk="0" h="789" w="789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34" name="Google Shape;534;p50"/>
            <p:cNvSpPr/>
            <p:nvPr/>
          </p:nvSpPr>
          <p:spPr>
            <a:xfrm>
              <a:off x="7083760" y="1971660"/>
              <a:ext cx="356221" cy="210878"/>
            </a:xfrm>
            <a:custGeom>
              <a:rect b="b" l="l" r="r" t="t"/>
              <a:pathLst>
                <a:path extrusionOk="0" h="8374" w="14147">
                  <a:moveTo>
                    <a:pt x="457" y="1"/>
                  </a:moveTo>
                  <a:cubicBezTo>
                    <a:pt x="347" y="1"/>
                    <a:pt x="237" y="40"/>
                    <a:pt x="158" y="119"/>
                  </a:cubicBezTo>
                  <a:cubicBezTo>
                    <a:pt x="1" y="277"/>
                    <a:pt x="1" y="560"/>
                    <a:pt x="158" y="718"/>
                  </a:cubicBezTo>
                  <a:lnTo>
                    <a:pt x="2553" y="3207"/>
                  </a:lnTo>
                  <a:cubicBezTo>
                    <a:pt x="1103" y="3679"/>
                    <a:pt x="32" y="4435"/>
                    <a:pt x="32" y="5443"/>
                  </a:cubicBezTo>
                  <a:cubicBezTo>
                    <a:pt x="32" y="7334"/>
                    <a:pt x="3718" y="8373"/>
                    <a:pt x="7089" y="8373"/>
                  </a:cubicBezTo>
                  <a:cubicBezTo>
                    <a:pt x="10523" y="8373"/>
                    <a:pt x="14146" y="7334"/>
                    <a:pt x="14146" y="5443"/>
                  </a:cubicBezTo>
                  <a:cubicBezTo>
                    <a:pt x="14146" y="4467"/>
                    <a:pt x="13075" y="3679"/>
                    <a:pt x="11626" y="3207"/>
                  </a:cubicBezTo>
                  <a:lnTo>
                    <a:pt x="9893" y="4971"/>
                  </a:lnTo>
                  <a:cubicBezTo>
                    <a:pt x="10019" y="5160"/>
                    <a:pt x="10051" y="5317"/>
                    <a:pt x="10051" y="5475"/>
                  </a:cubicBezTo>
                  <a:cubicBezTo>
                    <a:pt x="10051" y="6168"/>
                    <a:pt x="9484" y="6704"/>
                    <a:pt x="8791" y="6704"/>
                  </a:cubicBezTo>
                  <a:cubicBezTo>
                    <a:pt x="8129" y="6704"/>
                    <a:pt x="7530" y="6168"/>
                    <a:pt x="7530" y="5475"/>
                  </a:cubicBezTo>
                  <a:cubicBezTo>
                    <a:pt x="7530" y="4813"/>
                    <a:pt x="8066" y="4278"/>
                    <a:pt x="8791" y="4278"/>
                  </a:cubicBezTo>
                  <a:cubicBezTo>
                    <a:pt x="8980" y="4278"/>
                    <a:pt x="9232" y="4341"/>
                    <a:pt x="9389" y="4404"/>
                  </a:cubicBezTo>
                  <a:lnTo>
                    <a:pt x="10744" y="2986"/>
                  </a:lnTo>
                  <a:cubicBezTo>
                    <a:pt x="9641" y="2734"/>
                    <a:pt x="8349" y="2608"/>
                    <a:pt x="7121" y="2608"/>
                  </a:cubicBezTo>
                  <a:cubicBezTo>
                    <a:pt x="5861" y="2608"/>
                    <a:pt x="4600" y="2765"/>
                    <a:pt x="3498" y="2986"/>
                  </a:cubicBezTo>
                  <a:lnTo>
                    <a:pt x="4884" y="4404"/>
                  </a:lnTo>
                  <a:cubicBezTo>
                    <a:pt x="5073" y="4341"/>
                    <a:pt x="5293" y="4278"/>
                    <a:pt x="5482" y="4278"/>
                  </a:cubicBezTo>
                  <a:cubicBezTo>
                    <a:pt x="6144" y="4278"/>
                    <a:pt x="6743" y="4813"/>
                    <a:pt x="6743" y="5475"/>
                  </a:cubicBezTo>
                  <a:cubicBezTo>
                    <a:pt x="6743" y="6168"/>
                    <a:pt x="6176" y="6704"/>
                    <a:pt x="5482" y="6704"/>
                  </a:cubicBezTo>
                  <a:cubicBezTo>
                    <a:pt x="4821" y="6704"/>
                    <a:pt x="4222" y="6168"/>
                    <a:pt x="4222" y="5475"/>
                  </a:cubicBezTo>
                  <a:cubicBezTo>
                    <a:pt x="4222" y="5317"/>
                    <a:pt x="4254" y="5160"/>
                    <a:pt x="4285" y="5002"/>
                  </a:cubicBezTo>
                  <a:lnTo>
                    <a:pt x="2553" y="3238"/>
                  </a:lnTo>
                  <a:cubicBezTo>
                    <a:pt x="2836" y="3112"/>
                    <a:pt x="3151" y="3049"/>
                    <a:pt x="3466" y="2955"/>
                  </a:cubicBezTo>
                  <a:lnTo>
                    <a:pt x="757" y="119"/>
                  </a:lnTo>
                  <a:cubicBezTo>
                    <a:pt x="678" y="40"/>
                    <a:pt x="568" y="1"/>
                    <a:pt x="457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35" name="Google Shape;535;p50"/>
            <p:cNvSpPr/>
            <p:nvPr/>
          </p:nvSpPr>
          <p:spPr>
            <a:xfrm>
              <a:off x="7295574" y="2099990"/>
              <a:ext cx="19867" cy="19869"/>
            </a:xfrm>
            <a:custGeom>
              <a:rect b="b" l="l" r="r" t="t"/>
              <a:pathLst>
                <a:path extrusionOk="0" h="789" w="789"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9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9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36" name="Google Shape;536;p50"/>
            <p:cNvSpPr/>
            <p:nvPr/>
          </p:nvSpPr>
          <p:spPr>
            <a:xfrm>
              <a:off x="7121131" y="2184880"/>
              <a:ext cx="68238" cy="69856"/>
            </a:xfrm>
            <a:custGeom>
              <a:rect b="b" l="l" r="r" t="t"/>
              <a:pathLst>
                <a:path extrusionOk="0" h="2774" w="2710">
                  <a:moveTo>
                    <a:pt x="1261" y="1"/>
                  </a:moveTo>
                  <a:lnTo>
                    <a:pt x="0" y="1639"/>
                  </a:lnTo>
                  <a:cubicBezTo>
                    <a:pt x="756" y="2112"/>
                    <a:pt x="1702" y="2490"/>
                    <a:pt x="2710" y="2773"/>
                  </a:cubicBezTo>
                  <a:lnTo>
                    <a:pt x="1859" y="221"/>
                  </a:lnTo>
                  <a:cubicBezTo>
                    <a:pt x="1639" y="158"/>
                    <a:pt x="1450" y="95"/>
                    <a:pt x="1261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37" name="Google Shape;537;p50"/>
            <p:cNvSpPr/>
            <p:nvPr/>
          </p:nvSpPr>
          <p:spPr>
            <a:xfrm>
              <a:off x="7188883" y="2195985"/>
              <a:ext cx="47641" cy="55578"/>
            </a:xfrm>
            <a:custGeom>
              <a:rect b="b" l="l" r="r" t="t"/>
              <a:pathLst>
                <a:path extrusionOk="0" h="2207" w="1892">
                  <a:moveTo>
                    <a:pt x="1" y="1"/>
                  </a:moveTo>
                  <a:lnTo>
                    <a:pt x="694" y="2206"/>
                  </a:lnTo>
                  <a:lnTo>
                    <a:pt x="1891" y="221"/>
                  </a:lnTo>
                  <a:cubicBezTo>
                    <a:pt x="1229" y="190"/>
                    <a:pt x="599" y="127"/>
                    <a:pt x="1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38" name="Google Shape;538;p50"/>
            <p:cNvSpPr/>
            <p:nvPr/>
          </p:nvSpPr>
          <p:spPr>
            <a:xfrm>
              <a:off x="7400297" y="2129352"/>
              <a:ext cx="42051" cy="84135"/>
            </a:xfrm>
            <a:custGeom>
              <a:rect b="b" l="l" r="r" t="t"/>
              <a:pathLst>
                <a:path extrusionOk="0" h="3341" w="167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39" name="Google Shape;539;p50"/>
            <p:cNvSpPr/>
            <p:nvPr/>
          </p:nvSpPr>
          <p:spPr>
            <a:xfrm>
              <a:off x="7225961" y="2203137"/>
              <a:ext cx="84907" cy="62704"/>
            </a:xfrm>
            <a:custGeom>
              <a:rect b="b" l="l" r="r" t="t"/>
              <a:pathLst>
                <a:path extrusionOk="0" h="2490" w="3372">
                  <a:moveTo>
                    <a:pt x="1419" y="0"/>
                  </a:moveTo>
                  <a:lnTo>
                    <a:pt x="1" y="2363"/>
                  </a:lnTo>
                  <a:cubicBezTo>
                    <a:pt x="537" y="2426"/>
                    <a:pt x="1104" y="2489"/>
                    <a:pt x="1671" y="2489"/>
                  </a:cubicBezTo>
                  <a:cubicBezTo>
                    <a:pt x="2269" y="2489"/>
                    <a:pt x="2836" y="2426"/>
                    <a:pt x="3372" y="2363"/>
                  </a:cubicBezTo>
                  <a:lnTo>
                    <a:pt x="1954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40" name="Google Shape;540;p50"/>
            <p:cNvSpPr/>
            <p:nvPr/>
          </p:nvSpPr>
          <p:spPr>
            <a:xfrm>
              <a:off x="7298289" y="2195985"/>
              <a:ext cx="47615" cy="55578"/>
            </a:xfrm>
            <a:custGeom>
              <a:rect b="b" l="l" r="r" t="t"/>
              <a:pathLst>
                <a:path extrusionOk="0" h="2207" w="1891">
                  <a:moveTo>
                    <a:pt x="1891" y="1"/>
                  </a:moveTo>
                  <a:cubicBezTo>
                    <a:pt x="1292" y="127"/>
                    <a:pt x="631" y="190"/>
                    <a:pt x="0" y="253"/>
                  </a:cubicBezTo>
                  <a:lnTo>
                    <a:pt x="1198" y="2206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41" name="Google Shape;541;p50"/>
            <p:cNvSpPr/>
            <p:nvPr/>
          </p:nvSpPr>
          <p:spPr>
            <a:xfrm>
              <a:off x="7086152" y="2230913"/>
              <a:ext cx="354610" cy="98388"/>
            </a:xfrm>
            <a:custGeom>
              <a:rect b="b" l="l" r="r" t="t"/>
              <a:pathLst>
                <a:path extrusionOk="0" h="3907" w="14083">
                  <a:moveTo>
                    <a:pt x="0" y="0"/>
                  </a:moveTo>
                  <a:lnTo>
                    <a:pt x="0" y="977"/>
                  </a:lnTo>
                  <a:cubicBezTo>
                    <a:pt x="0" y="2867"/>
                    <a:pt x="3655" y="3907"/>
                    <a:pt x="7057" y="3907"/>
                  </a:cubicBezTo>
                  <a:cubicBezTo>
                    <a:pt x="10460" y="3907"/>
                    <a:pt x="14083" y="2867"/>
                    <a:pt x="14083" y="977"/>
                  </a:cubicBezTo>
                  <a:lnTo>
                    <a:pt x="14083" y="32"/>
                  </a:lnTo>
                  <a:cubicBezTo>
                    <a:pt x="12508" y="1386"/>
                    <a:pt x="9956" y="2237"/>
                    <a:pt x="7057" y="2237"/>
                  </a:cubicBezTo>
                  <a:cubicBezTo>
                    <a:pt x="4568" y="2205"/>
                    <a:pt x="1796" y="1575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42" name="Google Shape;542;p50"/>
            <p:cNvSpPr/>
            <p:nvPr/>
          </p:nvSpPr>
          <p:spPr>
            <a:xfrm>
              <a:off x="7345419" y="2186466"/>
              <a:ext cx="67457" cy="69050"/>
            </a:xfrm>
            <a:custGeom>
              <a:rect b="b" l="l" r="r" t="t"/>
              <a:pathLst>
                <a:path extrusionOk="0" h="2742" w="2679">
                  <a:moveTo>
                    <a:pt x="1449" y="1"/>
                  </a:moveTo>
                  <a:cubicBezTo>
                    <a:pt x="1260" y="32"/>
                    <a:pt x="1071" y="95"/>
                    <a:pt x="851" y="158"/>
                  </a:cubicBezTo>
                  <a:lnTo>
                    <a:pt x="0" y="2742"/>
                  </a:lnTo>
                  <a:cubicBezTo>
                    <a:pt x="1008" y="2458"/>
                    <a:pt x="1922" y="2080"/>
                    <a:pt x="2678" y="1608"/>
                  </a:cubicBezTo>
                  <a:lnTo>
                    <a:pt x="1449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43" name="Google Shape;543;p50"/>
            <p:cNvSpPr/>
            <p:nvPr/>
          </p:nvSpPr>
          <p:spPr>
            <a:xfrm flipH="1">
              <a:off x="7088602" y="2134638"/>
              <a:ext cx="47123" cy="84126"/>
            </a:xfrm>
            <a:custGeom>
              <a:rect b="b" l="l" r="r" t="t"/>
              <a:pathLst>
                <a:path extrusionOk="0" h="3341" w="167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grpSp>
        <p:nvGrpSpPr>
          <p:cNvPr id="544" name="Google Shape;544;p50"/>
          <p:cNvGrpSpPr/>
          <p:nvPr/>
        </p:nvGrpSpPr>
        <p:grpSpPr>
          <a:xfrm>
            <a:off x="1804728" y="1691712"/>
            <a:ext cx="352886" cy="350049"/>
            <a:chOff x="946175" y="3253275"/>
            <a:chExt cx="298550" cy="296150"/>
          </a:xfrm>
        </p:grpSpPr>
        <p:sp>
          <p:nvSpPr>
            <p:cNvPr id="545" name="Google Shape;545;p50"/>
            <p:cNvSpPr/>
            <p:nvPr/>
          </p:nvSpPr>
          <p:spPr>
            <a:xfrm>
              <a:off x="946175" y="3253275"/>
              <a:ext cx="209550" cy="261500"/>
            </a:xfrm>
            <a:custGeom>
              <a:rect b="b" l="l" r="r" t="t"/>
              <a:pathLst>
                <a:path extrusionOk="0" h="10460" w="8382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46" name="Google Shape;546;p50"/>
            <p:cNvSpPr/>
            <p:nvPr/>
          </p:nvSpPr>
          <p:spPr>
            <a:xfrm>
              <a:off x="986350" y="3293425"/>
              <a:ext cx="47300" cy="48075"/>
            </a:xfrm>
            <a:custGeom>
              <a:rect b="b" l="l" r="r" t="t"/>
              <a:pathLst>
                <a:path extrusionOk="0" h="1923" w="1892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47" name="Google Shape;547;p50"/>
            <p:cNvSpPr/>
            <p:nvPr/>
          </p:nvSpPr>
          <p:spPr>
            <a:xfrm>
              <a:off x="1051725" y="3359600"/>
              <a:ext cx="122100" cy="121325"/>
            </a:xfrm>
            <a:custGeom>
              <a:rect b="b" l="l" r="r" t="t"/>
              <a:pathLst>
                <a:path extrusionOk="0" h="4853" w="4884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48" name="Google Shape;548;p50"/>
            <p:cNvSpPr/>
            <p:nvPr/>
          </p:nvSpPr>
          <p:spPr>
            <a:xfrm>
              <a:off x="980050" y="3289500"/>
              <a:ext cx="192200" cy="242600"/>
            </a:xfrm>
            <a:custGeom>
              <a:rect b="b" l="l" r="r" t="t"/>
              <a:pathLst>
                <a:path extrusionOk="0" h="9704" w="7688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49" name="Google Shape;549;p50"/>
            <p:cNvSpPr/>
            <p:nvPr/>
          </p:nvSpPr>
          <p:spPr>
            <a:xfrm>
              <a:off x="1154125" y="3460400"/>
              <a:ext cx="90600" cy="89025"/>
            </a:xfrm>
            <a:custGeom>
              <a:rect b="b" l="l" r="r" t="t"/>
              <a:pathLst>
                <a:path extrusionOk="0" h="3561" w="3624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grpSp>
        <p:nvGrpSpPr>
          <p:cNvPr id="550" name="Google Shape;550;p50"/>
          <p:cNvGrpSpPr/>
          <p:nvPr/>
        </p:nvGrpSpPr>
        <p:grpSpPr>
          <a:xfrm>
            <a:off x="6991022" y="3183489"/>
            <a:ext cx="351024" cy="347301"/>
            <a:chOff x="946175" y="3619500"/>
            <a:chExt cx="296975" cy="293825"/>
          </a:xfrm>
        </p:grpSpPr>
        <p:sp>
          <p:nvSpPr>
            <p:cNvPr id="551" name="Google Shape;551;p50"/>
            <p:cNvSpPr/>
            <p:nvPr/>
          </p:nvSpPr>
          <p:spPr>
            <a:xfrm>
              <a:off x="963525" y="3619500"/>
              <a:ext cx="207950" cy="293825"/>
            </a:xfrm>
            <a:custGeom>
              <a:rect b="b" l="l" r="r" t="t"/>
              <a:pathLst>
                <a:path extrusionOk="0" h="11753" w="8318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52" name="Google Shape;552;p50"/>
            <p:cNvSpPr/>
            <p:nvPr/>
          </p:nvSpPr>
          <p:spPr>
            <a:xfrm>
              <a:off x="1185625" y="3688025"/>
              <a:ext cx="57525" cy="55950"/>
            </a:xfrm>
            <a:custGeom>
              <a:rect b="b" l="l" r="r" t="t"/>
              <a:pathLst>
                <a:path extrusionOk="0" h="2238" w="2301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53" name="Google Shape;553;p50"/>
            <p:cNvSpPr/>
            <p:nvPr/>
          </p:nvSpPr>
          <p:spPr>
            <a:xfrm>
              <a:off x="1088075" y="3795925"/>
              <a:ext cx="46375" cy="45025"/>
            </a:xfrm>
            <a:custGeom>
              <a:rect b="b" l="l" r="r" t="t"/>
              <a:pathLst>
                <a:path extrusionOk="0" h="1801" w="1855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54" name="Google Shape;554;p50"/>
            <p:cNvSpPr/>
            <p:nvPr/>
          </p:nvSpPr>
          <p:spPr>
            <a:xfrm>
              <a:off x="1112375" y="3720325"/>
              <a:ext cx="97700" cy="97700"/>
            </a:xfrm>
            <a:custGeom>
              <a:rect b="b" l="l" r="r" t="t"/>
              <a:pathLst>
                <a:path extrusionOk="0" h="3908" w="3908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55" name="Google Shape;555;p50"/>
            <p:cNvSpPr/>
            <p:nvPr/>
          </p:nvSpPr>
          <p:spPr>
            <a:xfrm>
              <a:off x="1120250" y="3623450"/>
              <a:ext cx="47275" cy="47275"/>
            </a:xfrm>
            <a:custGeom>
              <a:rect b="b" l="l" r="r" t="t"/>
              <a:pathLst>
                <a:path extrusionOk="0" h="1891" w="1891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56" name="Google Shape;556;p50"/>
            <p:cNvSpPr/>
            <p:nvPr/>
          </p:nvSpPr>
          <p:spPr>
            <a:xfrm>
              <a:off x="946175" y="3879425"/>
              <a:ext cx="166225" cy="33900"/>
            </a:xfrm>
            <a:custGeom>
              <a:rect b="b" l="l" r="r" t="t"/>
              <a:pathLst>
                <a:path extrusionOk="0" h="1356" w="6649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grpSp>
        <p:nvGrpSpPr>
          <p:cNvPr id="557" name="Google Shape;557;p50"/>
          <p:cNvGrpSpPr/>
          <p:nvPr/>
        </p:nvGrpSpPr>
        <p:grpSpPr>
          <a:xfrm>
            <a:off x="1798156" y="3178737"/>
            <a:ext cx="366052" cy="356831"/>
            <a:chOff x="-31817400" y="3910025"/>
            <a:chExt cx="301675" cy="294075"/>
          </a:xfrm>
        </p:grpSpPr>
        <p:sp>
          <p:nvSpPr>
            <p:cNvPr id="558" name="Google Shape;558;p50"/>
            <p:cNvSpPr/>
            <p:nvPr/>
          </p:nvSpPr>
          <p:spPr>
            <a:xfrm>
              <a:off x="-31817400" y="3911550"/>
              <a:ext cx="301675" cy="292550"/>
            </a:xfrm>
            <a:custGeom>
              <a:rect b="b" l="l" r="r" t="t"/>
              <a:pathLst>
                <a:path extrusionOk="0" h="11702" w="12067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59" name="Google Shape;559;p50"/>
            <p:cNvSpPr/>
            <p:nvPr/>
          </p:nvSpPr>
          <p:spPr>
            <a:xfrm>
              <a:off x="-31816600" y="4062950"/>
              <a:ext cx="144150" cy="140600"/>
            </a:xfrm>
            <a:custGeom>
              <a:rect b="b" l="l" r="r" t="t"/>
              <a:pathLst>
                <a:path extrusionOk="0" h="5624" w="5766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  <p:sp>
          <p:nvSpPr>
            <p:cNvPr id="560" name="Google Shape;560;p50"/>
            <p:cNvSpPr/>
            <p:nvPr/>
          </p:nvSpPr>
          <p:spPr>
            <a:xfrm>
              <a:off x="-31648050" y="3910025"/>
              <a:ext cx="129175" cy="127725"/>
            </a:xfrm>
            <a:custGeom>
              <a:rect b="b" l="l" r="r" t="t"/>
              <a:pathLst>
                <a:path extrusionOk="0" h="5109" w="5167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C2C2C2"/>
                </a:solidFill>
              </a:endParaRPr>
            </a:p>
          </p:txBody>
        </p:sp>
      </p:grpSp>
      <p:pic>
        <p:nvPicPr>
          <p:cNvPr id="561" name="Google Shape;56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575" y="1585177"/>
            <a:ext cx="3335601" cy="228484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1"/>
          <p:cNvSpPr txBox="1"/>
          <p:nvPr>
            <p:ph type="title"/>
          </p:nvPr>
        </p:nvSpPr>
        <p:spPr>
          <a:xfrm>
            <a:off x="738400" y="2520688"/>
            <a:ext cx="2978100" cy="97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more information:</a:t>
            </a:r>
            <a:endParaRPr/>
          </a:p>
        </p:txBody>
      </p:sp>
      <p:sp>
        <p:nvSpPr>
          <p:cNvPr id="567" name="Google Shape;567;p51"/>
          <p:cNvSpPr txBox="1"/>
          <p:nvPr>
            <p:ph idx="1" type="subTitle"/>
          </p:nvPr>
        </p:nvSpPr>
        <p:spPr>
          <a:xfrm>
            <a:off x="738400" y="3491188"/>
            <a:ext cx="31593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Visit </a:t>
            </a:r>
            <a:r>
              <a:rPr lang="en" u="sng">
                <a:solidFill>
                  <a:schemeClr val="hlink"/>
                </a:solidFill>
                <a:hlinkClick r:id="rId3"/>
              </a:rPr>
              <a:t>www.mckaylaphillips.com</a:t>
            </a:r>
            <a:r>
              <a:rPr lang="en"/>
              <a:t> </a:t>
            </a:r>
            <a:endParaRPr/>
          </a:p>
        </p:txBody>
      </p:sp>
      <p:grpSp>
        <p:nvGrpSpPr>
          <p:cNvPr id="568" name="Google Shape;568;p51"/>
          <p:cNvGrpSpPr/>
          <p:nvPr/>
        </p:nvGrpSpPr>
        <p:grpSpPr>
          <a:xfrm>
            <a:off x="5947273" y="720669"/>
            <a:ext cx="1545796" cy="3702172"/>
            <a:chOff x="2265675" y="238125"/>
            <a:chExt cx="3057350" cy="5198950"/>
          </a:xfrm>
        </p:grpSpPr>
        <p:sp>
          <p:nvSpPr>
            <p:cNvPr id="569" name="Google Shape;569;p51"/>
            <p:cNvSpPr/>
            <p:nvPr/>
          </p:nvSpPr>
          <p:spPr>
            <a:xfrm>
              <a:off x="2265675" y="238125"/>
              <a:ext cx="3057350" cy="5198950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51"/>
            <p:cNvSpPr/>
            <p:nvPr/>
          </p:nvSpPr>
          <p:spPr>
            <a:xfrm>
              <a:off x="2265675" y="684625"/>
              <a:ext cx="3057350" cy="4510700"/>
            </a:xfrm>
            <a:custGeom>
              <a:rect b="b" l="l" r="r" t="t"/>
              <a:pathLst>
                <a:path extrusionOk="0" h="180428" w="122294">
                  <a:moveTo>
                    <a:pt x="0" y="1"/>
                  </a:moveTo>
                  <a:lnTo>
                    <a:pt x="0" y="180428"/>
                  </a:lnTo>
                  <a:lnTo>
                    <a:pt x="122294" y="180428"/>
                  </a:lnTo>
                  <a:lnTo>
                    <a:pt x="122294" y="1"/>
                  </a:lnTo>
                  <a:close/>
                </a:path>
              </a:pathLst>
            </a:cu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51"/>
            <p:cNvSpPr/>
            <p:nvPr/>
          </p:nvSpPr>
          <p:spPr>
            <a:xfrm>
              <a:off x="4156950" y="417300"/>
              <a:ext cx="128000" cy="128000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51"/>
            <p:cNvSpPr/>
            <p:nvPr/>
          </p:nvSpPr>
          <p:spPr>
            <a:xfrm>
              <a:off x="3303725" y="417300"/>
              <a:ext cx="753700" cy="128000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73" name="Google Shape;573;p51"/>
          <p:cNvPicPr preferRelativeResize="0"/>
          <p:nvPr/>
        </p:nvPicPr>
        <p:blipFill rotWithShape="1">
          <a:blip r:embed="rId4">
            <a:alphaModFix/>
          </a:blip>
          <a:srcRect b="2752" l="0" r="0" t="0"/>
          <a:stretch/>
        </p:blipFill>
        <p:spPr>
          <a:xfrm>
            <a:off x="5947200" y="994913"/>
            <a:ext cx="1545700" cy="325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1475" y="2541825"/>
            <a:ext cx="1109476" cy="1125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5" name="Google Shape;575;p51"/>
          <p:cNvSpPr txBox="1"/>
          <p:nvPr/>
        </p:nvSpPr>
        <p:spPr>
          <a:xfrm>
            <a:off x="4052650" y="3667000"/>
            <a:ext cx="124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SCAN for Session Documents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6" name="Google Shape;576;p51"/>
          <p:cNvSpPr txBox="1"/>
          <p:nvPr/>
        </p:nvSpPr>
        <p:spPr>
          <a:xfrm>
            <a:off x="369200" y="994925"/>
            <a:ext cx="5395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2"/>
          <p:cNvSpPr txBox="1"/>
          <p:nvPr>
            <p:ph type="title"/>
          </p:nvPr>
        </p:nvSpPr>
        <p:spPr>
          <a:xfrm>
            <a:off x="2205750" y="826625"/>
            <a:ext cx="4732500" cy="92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grpSp>
        <p:nvGrpSpPr>
          <p:cNvPr id="582" name="Google Shape;582;p52"/>
          <p:cNvGrpSpPr/>
          <p:nvPr/>
        </p:nvGrpSpPr>
        <p:grpSpPr>
          <a:xfrm>
            <a:off x="5297582" y="2876803"/>
            <a:ext cx="458723" cy="458684"/>
            <a:chOff x="1379798" y="1723250"/>
            <a:chExt cx="397887" cy="397887"/>
          </a:xfrm>
        </p:grpSpPr>
        <p:sp>
          <p:nvSpPr>
            <p:cNvPr id="583" name="Google Shape;583;p52"/>
            <p:cNvSpPr/>
            <p:nvPr/>
          </p:nvSpPr>
          <p:spPr>
            <a:xfrm>
              <a:off x="1462169" y="1793977"/>
              <a:ext cx="23354" cy="23312"/>
            </a:xfrm>
            <a:custGeom>
              <a:rect b="b" l="l" r="r" t="t"/>
              <a:pathLst>
                <a:path extrusionOk="0" h="1117" w="1119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52"/>
            <p:cNvSpPr/>
            <p:nvPr/>
          </p:nvSpPr>
          <p:spPr>
            <a:xfrm>
              <a:off x="1379798" y="1723250"/>
              <a:ext cx="397887" cy="397887"/>
            </a:xfrm>
            <a:custGeom>
              <a:rect b="b" l="l" r="r" t="t"/>
              <a:pathLst>
                <a:path extrusionOk="0" h="19065" w="19065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52"/>
            <p:cNvSpPr/>
            <p:nvPr/>
          </p:nvSpPr>
          <p:spPr>
            <a:xfrm>
              <a:off x="1555413" y="1886846"/>
              <a:ext cx="139912" cy="163558"/>
            </a:xfrm>
            <a:custGeom>
              <a:rect b="b" l="l" r="r" t="t"/>
              <a:pathLst>
                <a:path extrusionOk="0" h="7837" w="6704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52"/>
            <p:cNvSpPr/>
            <p:nvPr/>
          </p:nvSpPr>
          <p:spPr>
            <a:xfrm>
              <a:off x="1462169" y="1887200"/>
              <a:ext cx="23354" cy="163203"/>
            </a:xfrm>
            <a:custGeom>
              <a:rect b="b" l="l" r="r" t="t"/>
              <a:pathLst>
                <a:path extrusionOk="0" h="7820" w="1119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7" name="Google Shape;587;p52"/>
          <p:cNvGrpSpPr/>
          <p:nvPr/>
        </p:nvGrpSpPr>
        <p:grpSpPr>
          <a:xfrm>
            <a:off x="4057399" y="2876803"/>
            <a:ext cx="458747" cy="458684"/>
            <a:chOff x="266768" y="1721375"/>
            <a:chExt cx="397907" cy="397887"/>
          </a:xfrm>
        </p:grpSpPr>
        <p:sp>
          <p:nvSpPr>
            <p:cNvPr id="588" name="Google Shape;588;p52"/>
            <p:cNvSpPr/>
            <p:nvPr/>
          </p:nvSpPr>
          <p:spPr>
            <a:xfrm>
              <a:off x="454843" y="1791037"/>
              <a:ext cx="136218" cy="328222"/>
            </a:xfrm>
            <a:custGeom>
              <a:rect b="b" l="l" r="r" t="t"/>
              <a:pathLst>
                <a:path extrusionOk="0" h="15727" w="6527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52"/>
            <p:cNvSpPr/>
            <p:nvPr/>
          </p:nvSpPr>
          <p:spPr>
            <a:xfrm>
              <a:off x="266768" y="1721375"/>
              <a:ext cx="397907" cy="397887"/>
            </a:xfrm>
            <a:custGeom>
              <a:rect b="b" l="l" r="r" t="t"/>
              <a:pathLst>
                <a:path extrusionOk="0" h="19065" w="19066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0" name="Google Shape;590;p52"/>
          <p:cNvGrpSpPr/>
          <p:nvPr/>
        </p:nvGrpSpPr>
        <p:grpSpPr>
          <a:xfrm>
            <a:off x="4685835" y="2876803"/>
            <a:ext cx="458699" cy="458684"/>
            <a:chOff x="864491" y="1723250"/>
            <a:chExt cx="397866" cy="397887"/>
          </a:xfrm>
        </p:grpSpPr>
        <p:sp>
          <p:nvSpPr>
            <p:cNvPr id="591" name="Google Shape;591;p52"/>
            <p:cNvSpPr/>
            <p:nvPr/>
          </p:nvSpPr>
          <p:spPr>
            <a:xfrm>
              <a:off x="935197" y="1793977"/>
              <a:ext cx="256451" cy="256430"/>
            </a:xfrm>
            <a:custGeom>
              <a:rect b="b" l="l" r="r" t="t"/>
              <a:pathLst>
                <a:path extrusionOk="0" h="12287" w="12288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52"/>
            <p:cNvSpPr/>
            <p:nvPr/>
          </p:nvSpPr>
          <p:spPr>
            <a:xfrm>
              <a:off x="1005109" y="1863910"/>
              <a:ext cx="116622" cy="116559"/>
            </a:xfrm>
            <a:custGeom>
              <a:rect b="b" l="l" r="r" t="t"/>
              <a:pathLst>
                <a:path extrusionOk="0" h="5585" w="5588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52"/>
            <p:cNvSpPr/>
            <p:nvPr/>
          </p:nvSpPr>
          <p:spPr>
            <a:xfrm>
              <a:off x="864491" y="1723250"/>
              <a:ext cx="397866" cy="397887"/>
            </a:xfrm>
            <a:custGeom>
              <a:rect b="b" l="l" r="r" t="t"/>
              <a:pathLst>
                <a:path extrusionOk="0" h="19065" w="19064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4" name="Google Shape;594;p52"/>
          <p:cNvSpPr txBox="1"/>
          <p:nvPr/>
        </p:nvSpPr>
        <p:spPr>
          <a:xfrm>
            <a:off x="1783800" y="1744000"/>
            <a:ext cx="55764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If you have any additional questions, feel free to email/DM at the links below: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mckaylaphillipspercussion@gmail.com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www.mckaylaphillips.com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Instagram: @mckayla_p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Facebook: mckayla.phillips.9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95" name="Google Shape;595;p52"/>
          <p:cNvGrpSpPr/>
          <p:nvPr/>
        </p:nvGrpSpPr>
        <p:grpSpPr>
          <a:xfrm>
            <a:off x="3387696" y="2876809"/>
            <a:ext cx="500019" cy="458666"/>
            <a:chOff x="3386023" y="1746350"/>
            <a:chExt cx="676891" cy="360729"/>
          </a:xfrm>
        </p:grpSpPr>
        <p:sp>
          <p:nvSpPr>
            <p:cNvPr id="596" name="Google Shape;596;p52"/>
            <p:cNvSpPr/>
            <p:nvPr/>
          </p:nvSpPr>
          <p:spPr>
            <a:xfrm>
              <a:off x="3561652" y="1848954"/>
              <a:ext cx="59646" cy="74506"/>
            </a:xfrm>
            <a:custGeom>
              <a:rect b="b" l="l" r="r" t="t"/>
              <a:pathLst>
                <a:path extrusionOk="0" h="3570" w="2858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597" name="Google Shape;597;p52"/>
            <p:cNvSpPr/>
            <p:nvPr/>
          </p:nvSpPr>
          <p:spPr>
            <a:xfrm>
              <a:off x="3386023" y="1746350"/>
              <a:ext cx="676891" cy="360729"/>
            </a:xfrm>
            <a:custGeom>
              <a:rect b="b" l="l" r="r" t="t"/>
              <a:pathLst>
                <a:path extrusionOk="0" h="13405" w="19066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</a:endParaRPr>
            </a:p>
          </p:txBody>
        </p:sp>
      </p:grpSp>
      <p:pic>
        <p:nvPicPr>
          <p:cNvPr id="598" name="Google Shape;598;p52"/>
          <p:cNvPicPr preferRelativeResize="0"/>
          <p:nvPr/>
        </p:nvPicPr>
        <p:blipFill rotWithShape="1">
          <a:blip r:embed="rId5">
            <a:alphaModFix amt="70000"/>
          </a:blip>
          <a:srcRect b="0" l="4592" r="3563" t="0"/>
          <a:stretch/>
        </p:blipFill>
        <p:spPr>
          <a:xfrm>
            <a:off x="4476038" y="4241225"/>
            <a:ext cx="2020200" cy="41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4744" y="4178625"/>
            <a:ext cx="1466456" cy="5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/>
          <p:nvPr>
            <p:ph type="title"/>
          </p:nvPr>
        </p:nvSpPr>
        <p:spPr>
          <a:xfrm>
            <a:off x="713225" y="1497763"/>
            <a:ext cx="7717500" cy="164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95%</a:t>
            </a:r>
            <a:endParaRPr/>
          </a:p>
        </p:txBody>
      </p:sp>
      <p:sp>
        <p:nvSpPr>
          <p:cNvPr id="254" name="Google Shape;254;p35"/>
          <p:cNvSpPr txBox="1"/>
          <p:nvPr>
            <p:ph idx="1" type="subTitle"/>
          </p:nvPr>
        </p:nvSpPr>
        <p:spPr>
          <a:xfrm>
            <a:off x="1514325" y="3278788"/>
            <a:ext cx="61203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of directors polled stated that they felt either “fully unprepared” or “mostly unprepared” to teach woodwind &amp; brass concepts to students going into student teaching</a:t>
            </a:r>
            <a:endParaRPr/>
          </a:p>
        </p:txBody>
      </p:sp>
      <p:sp>
        <p:nvSpPr>
          <p:cNvPr id="255" name="Google Shape;255;p35"/>
          <p:cNvSpPr txBox="1"/>
          <p:nvPr>
            <p:ph type="title"/>
          </p:nvPr>
        </p:nvSpPr>
        <p:spPr>
          <a:xfrm>
            <a:off x="687150" y="605125"/>
            <a:ext cx="7769700" cy="99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September 2022 Poll of 20 Percussionist Band Directors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/>
          <p:nvPr>
            <p:ph type="title"/>
          </p:nvPr>
        </p:nvSpPr>
        <p:spPr>
          <a:xfrm>
            <a:off x="273325" y="3688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August 2022 Poll of 1,500 Band Directors</a:t>
            </a:r>
            <a:endParaRPr/>
          </a:p>
        </p:txBody>
      </p:sp>
      <p:sp>
        <p:nvSpPr>
          <p:cNvPr id="261" name="Google Shape;261;p36"/>
          <p:cNvSpPr txBox="1"/>
          <p:nvPr/>
        </p:nvSpPr>
        <p:spPr>
          <a:xfrm>
            <a:off x="273325" y="1476550"/>
            <a:ext cx="3495000" cy="17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b="1" i="1"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Percussionist Band Directors are held more responsible</a:t>
            </a:r>
            <a:r>
              <a:rPr i="1"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for what they don't know </a:t>
            </a:r>
            <a:r>
              <a:rPr b="1" i="1"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about wind instruments </a:t>
            </a:r>
            <a:r>
              <a:rPr i="1"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than Wind Instrument Band Directors are for what they don't know about percussion.”</a:t>
            </a:r>
            <a:endParaRPr i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36"/>
          <p:cNvSpPr txBox="1"/>
          <p:nvPr/>
        </p:nvSpPr>
        <p:spPr>
          <a:xfrm>
            <a:off x="506488" y="3304788"/>
            <a:ext cx="18582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92% Agree</a:t>
            </a:r>
            <a:endParaRPr sz="2400">
              <a:solidFill>
                <a:schemeClr val="dk1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263" name="Google Shape;263;p36"/>
          <p:cNvSpPr txBox="1"/>
          <p:nvPr/>
        </p:nvSpPr>
        <p:spPr>
          <a:xfrm>
            <a:off x="996113" y="3767175"/>
            <a:ext cx="18582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8% Disagree</a:t>
            </a:r>
            <a:endParaRPr sz="2400">
              <a:solidFill>
                <a:schemeClr val="dk1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264" name="Google Shape;264;p36"/>
          <p:cNvSpPr txBox="1"/>
          <p:nvPr/>
        </p:nvSpPr>
        <p:spPr>
          <a:xfrm>
            <a:off x="4956325" y="3843375"/>
            <a:ext cx="8772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Agree</a:t>
            </a:r>
            <a:endParaRPr>
              <a:solidFill>
                <a:schemeClr val="dk1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265" name="Google Shape;265;p36"/>
          <p:cNvSpPr txBox="1"/>
          <p:nvPr/>
        </p:nvSpPr>
        <p:spPr>
          <a:xfrm>
            <a:off x="6470175" y="3843375"/>
            <a:ext cx="8772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Disagree</a:t>
            </a:r>
            <a:endParaRPr>
              <a:solidFill>
                <a:schemeClr val="dk1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266" name="Google Shape;266;p36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1703" y="1223927"/>
            <a:ext cx="4113123" cy="25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6"/>
          <p:cNvSpPr txBox="1"/>
          <p:nvPr/>
        </p:nvSpPr>
        <p:spPr>
          <a:xfrm>
            <a:off x="254975" y="4602575"/>
            <a:ext cx="447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Source: </a:t>
            </a:r>
            <a:r>
              <a:rPr i="1" lang="en" sz="800">
                <a:latin typeface="Montserrat"/>
                <a:ea typeface="Montserrat"/>
                <a:cs typeface="Montserrat"/>
                <a:sym typeface="Montserrat"/>
              </a:rPr>
              <a:t>Band Directors 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Facebook Group - poll by Brian Sims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"/>
          <p:cNvSpPr txBox="1"/>
          <p:nvPr>
            <p:ph type="title"/>
          </p:nvPr>
        </p:nvSpPr>
        <p:spPr>
          <a:xfrm>
            <a:off x="273325" y="3688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August 2022 Poll of 1,500 Band Directors</a:t>
            </a:r>
            <a:endParaRPr/>
          </a:p>
        </p:txBody>
      </p:sp>
      <p:sp>
        <p:nvSpPr>
          <p:cNvPr id="273" name="Google Shape;273;p37"/>
          <p:cNvSpPr txBox="1"/>
          <p:nvPr/>
        </p:nvSpPr>
        <p:spPr>
          <a:xfrm>
            <a:off x="273325" y="1476550"/>
            <a:ext cx="3495000" cy="17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b="1" i="1"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Percussionist Band Directors are held more responsible</a:t>
            </a:r>
            <a:r>
              <a:rPr i="1"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for what they don't know </a:t>
            </a:r>
            <a:r>
              <a:rPr b="1" i="1"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about wind instruments </a:t>
            </a:r>
            <a:r>
              <a:rPr i="1"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than Wind Instrument Band Directors are for what they don't know about percussion.”</a:t>
            </a:r>
            <a:endParaRPr i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37"/>
          <p:cNvSpPr txBox="1"/>
          <p:nvPr/>
        </p:nvSpPr>
        <p:spPr>
          <a:xfrm>
            <a:off x="506488" y="3304788"/>
            <a:ext cx="18582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92% Agree</a:t>
            </a:r>
            <a:endParaRPr sz="2400">
              <a:solidFill>
                <a:schemeClr val="dk1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275" name="Google Shape;275;p37"/>
          <p:cNvSpPr txBox="1"/>
          <p:nvPr/>
        </p:nvSpPr>
        <p:spPr>
          <a:xfrm>
            <a:off x="996113" y="3767175"/>
            <a:ext cx="18582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8% Disagree</a:t>
            </a:r>
            <a:endParaRPr sz="2400">
              <a:solidFill>
                <a:schemeClr val="dk1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276" name="Google Shape;276;p37"/>
          <p:cNvSpPr txBox="1"/>
          <p:nvPr/>
        </p:nvSpPr>
        <p:spPr>
          <a:xfrm>
            <a:off x="4956325" y="3843375"/>
            <a:ext cx="8772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Agree</a:t>
            </a:r>
            <a:endParaRPr>
              <a:solidFill>
                <a:schemeClr val="dk1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277" name="Google Shape;277;p37"/>
          <p:cNvSpPr txBox="1"/>
          <p:nvPr/>
        </p:nvSpPr>
        <p:spPr>
          <a:xfrm>
            <a:off x="6470175" y="3843375"/>
            <a:ext cx="8772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Disagree</a:t>
            </a:r>
            <a:endParaRPr>
              <a:solidFill>
                <a:schemeClr val="dk1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278" name="Google Shape;278;p37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1703" y="1223927"/>
            <a:ext cx="4113123" cy="25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7"/>
          <p:cNvSpPr txBox="1"/>
          <p:nvPr/>
        </p:nvSpPr>
        <p:spPr>
          <a:xfrm>
            <a:off x="254975" y="4602575"/>
            <a:ext cx="447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Source: </a:t>
            </a:r>
            <a:r>
              <a:rPr i="1" lang="en" sz="800">
                <a:latin typeface="Montserrat"/>
                <a:ea typeface="Montserrat"/>
                <a:cs typeface="Montserrat"/>
                <a:sym typeface="Montserrat"/>
              </a:rPr>
              <a:t>Band Directors </a:t>
            </a: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Facebook Group - poll by Brian Sims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7"/>
          <p:cNvSpPr txBox="1"/>
          <p:nvPr/>
        </p:nvSpPr>
        <p:spPr>
          <a:xfrm>
            <a:off x="661650" y="4200375"/>
            <a:ext cx="782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Overall, percussionists feel </a:t>
            </a:r>
            <a:r>
              <a:rPr b="1" lang="en" sz="1800" u="sng">
                <a:latin typeface="Montserrat"/>
                <a:ea typeface="Montserrat"/>
                <a:cs typeface="Montserrat"/>
                <a:sym typeface="Montserrat"/>
              </a:rPr>
              <a:t>unprepared</a:t>
            </a: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 entering the </a:t>
            </a: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workforce!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/>
          <p:nvPr>
            <p:ph type="title"/>
          </p:nvPr>
        </p:nvSpPr>
        <p:spPr>
          <a:xfrm>
            <a:off x="1451550" y="2244600"/>
            <a:ext cx="6240900" cy="7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How can we help?</a:t>
            </a:r>
            <a:endParaRPr sz="4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 txBox="1"/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Identifying the Gaps</a:t>
            </a:r>
            <a:endParaRPr sz="3100"/>
          </a:p>
        </p:txBody>
      </p:sp>
      <p:sp>
        <p:nvSpPr>
          <p:cNvPr id="291" name="Google Shape;291;p39"/>
          <p:cNvSpPr txBox="1"/>
          <p:nvPr>
            <p:ph idx="1" type="body"/>
          </p:nvPr>
        </p:nvSpPr>
        <p:spPr>
          <a:xfrm>
            <a:off x="713250" y="1122950"/>
            <a:ext cx="7717500" cy="34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Assumed knowledge - percussion students are at a disadvantage</a:t>
            </a:r>
            <a:endParaRPr sz="18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Wind &amp; Brass students generally have 7+ years of experience in:</a:t>
            </a:r>
            <a:endParaRPr sz="17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Breathing/Breath Support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Tonguing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Forming an embouchure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Differing articulations with the mouth and when to apply them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Performing and memorizing fingerings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Phrasing with air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Tone Production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Transposing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Intonation &amp; Fine Tuning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/>
          <p:nvPr>
            <p:ph idx="1" type="subTitle"/>
          </p:nvPr>
        </p:nvSpPr>
        <p:spPr>
          <a:xfrm>
            <a:off x="895950" y="1558625"/>
            <a:ext cx="3847200" cy="28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Woodwind Methods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Brass Methods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Percussion Methods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String Methods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Vocal Methods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Lab Bands or Lab Teaching Courses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/>
              <a:t>Maximum of 5 semesters focusing on non-percussion pedagogy</a:t>
            </a:r>
            <a:endParaRPr b="1" sz="1600"/>
          </a:p>
        </p:txBody>
      </p:sp>
      <p:sp>
        <p:nvSpPr>
          <p:cNvPr id="297" name="Google Shape;297;p40"/>
          <p:cNvSpPr txBox="1"/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Music Education Teaching Coursework</a:t>
            </a:r>
            <a:endParaRPr/>
          </a:p>
        </p:txBody>
      </p:sp>
      <p:pic>
        <p:nvPicPr>
          <p:cNvPr id="298" name="Google Shape;298;p40"/>
          <p:cNvPicPr preferRelativeResize="0"/>
          <p:nvPr/>
        </p:nvPicPr>
        <p:blipFill rotWithShape="1">
          <a:blip r:embed="rId3">
            <a:alphaModFix/>
          </a:blip>
          <a:srcRect b="0" l="3586" r="0" t="0"/>
          <a:stretch/>
        </p:blipFill>
        <p:spPr>
          <a:xfrm>
            <a:off x="5322086" y="1800875"/>
            <a:ext cx="3059315" cy="237990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 txBox="1"/>
          <p:nvPr>
            <p:ph idx="1" type="subTitle"/>
          </p:nvPr>
        </p:nvSpPr>
        <p:spPr>
          <a:xfrm>
            <a:off x="895950" y="1558625"/>
            <a:ext cx="3847200" cy="28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Woodwind Methods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Brass Methods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Percussion Methods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String Methods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Vocal Methods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Lab Bands or Lab Teaching Courses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/>
              <a:t>Maximum of 5 semesters focusing on non-percussion pedagogy</a:t>
            </a:r>
            <a:endParaRPr b="1" sz="1600"/>
          </a:p>
        </p:txBody>
      </p:sp>
      <p:sp>
        <p:nvSpPr>
          <p:cNvPr id="304" name="Google Shape;304;p41"/>
          <p:cNvSpPr txBox="1"/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Music Education Teaching Coursework</a:t>
            </a:r>
            <a:endParaRPr/>
          </a:p>
        </p:txBody>
      </p:sp>
      <p:pic>
        <p:nvPicPr>
          <p:cNvPr id="305" name="Google Shape;305;p41"/>
          <p:cNvPicPr preferRelativeResize="0"/>
          <p:nvPr/>
        </p:nvPicPr>
        <p:blipFill rotWithShape="1">
          <a:blip r:embed="rId3">
            <a:alphaModFix/>
          </a:blip>
          <a:srcRect b="0" l="3586" r="0" t="0"/>
          <a:stretch/>
        </p:blipFill>
        <p:spPr>
          <a:xfrm>
            <a:off x="5322086" y="1800875"/>
            <a:ext cx="3059315" cy="237990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6" name="Google Shape;306;p41"/>
          <p:cNvSpPr txBox="1"/>
          <p:nvPr/>
        </p:nvSpPr>
        <p:spPr>
          <a:xfrm>
            <a:off x="88650" y="4345800"/>
            <a:ext cx="89667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Gaps can be addressed and supplemented within the private lessons environment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2"/>
          <p:cNvPicPr preferRelativeResize="0"/>
          <p:nvPr/>
        </p:nvPicPr>
        <p:blipFill rotWithShape="1">
          <a:blip r:embed="rId3">
            <a:alphaModFix amt="40000"/>
          </a:blip>
          <a:srcRect b="0" l="27620" r="26869" t="0"/>
          <a:stretch/>
        </p:blipFill>
        <p:spPr>
          <a:xfrm>
            <a:off x="6876275" y="385100"/>
            <a:ext cx="1276975" cy="2805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12" name="Google Shape;312;p42"/>
          <p:cNvSpPr txBox="1"/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Bridging the Gap</a:t>
            </a:r>
            <a:endParaRPr sz="3100"/>
          </a:p>
        </p:txBody>
      </p:sp>
      <p:sp>
        <p:nvSpPr>
          <p:cNvPr id="313" name="Google Shape;313;p42"/>
          <p:cNvSpPr txBox="1"/>
          <p:nvPr>
            <p:ph idx="1" type="body"/>
          </p:nvPr>
        </p:nvSpPr>
        <p:spPr>
          <a:xfrm>
            <a:off x="713250" y="1122950"/>
            <a:ext cx="5209500" cy="34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700">
                <a:solidFill>
                  <a:schemeClr val="dk1"/>
                </a:solidFill>
              </a:rPr>
              <a:t>How can we integrate the wind/string/vocal concepts students are learning in their coursework directly into daily practice?</a:t>
            </a:r>
            <a:endParaRPr sz="17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700">
                <a:solidFill>
                  <a:schemeClr val="dk1"/>
                </a:solidFill>
              </a:rPr>
              <a:t>Remind students that their musical experiences should not be separate, but </a:t>
            </a:r>
            <a:r>
              <a:rPr b="1" lang="en" sz="1700">
                <a:solidFill>
                  <a:schemeClr val="dk1"/>
                </a:solidFill>
              </a:rPr>
              <a:t>combined and transferred</a:t>
            </a:r>
            <a:r>
              <a:rPr lang="en" sz="1700">
                <a:solidFill>
                  <a:schemeClr val="dk1"/>
                </a:solidFill>
              </a:rPr>
              <a:t> from one area to another to maximize efficacy in learning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14" name="Google Shape;314;p42"/>
          <p:cNvPicPr preferRelativeResize="0"/>
          <p:nvPr/>
        </p:nvPicPr>
        <p:blipFill rotWithShape="1">
          <a:blip r:embed="rId4">
            <a:alphaModFix amt="90000"/>
          </a:blip>
          <a:srcRect b="0" l="27620" r="26869" t="0"/>
          <a:stretch/>
        </p:blipFill>
        <p:spPr>
          <a:xfrm>
            <a:off x="5922750" y="522600"/>
            <a:ext cx="1631974" cy="3585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15" name="Google Shape;315;p42"/>
          <p:cNvPicPr preferRelativeResize="0"/>
          <p:nvPr/>
        </p:nvPicPr>
        <p:blipFill rotWithShape="1">
          <a:blip r:embed="rId5">
            <a:alphaModFix amt="90000"/>
          </a:blip>
          <a:srcRect b="0" l="27620" r="26869" t="0"/>
          <a:stretch/>
        </p:blipFill>
        <p:spPr>
          <a:xfrm flipH="1">
            <a:off x="7245450" y="944325"/>
            <a:ext cx="1776300" cy="3903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inimalist Business Slides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